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5" r:id="rId1"/>
  </p:sldMasterIdLst>
  <p:notesMasterIdLst>
    <p:notesMasterId r:id="rId12"/>
  </p:notesMasterIdLst>
  <p:sldIdLst>
    <p:sldId id="256" r:id="rId2"/>
    <p:sldId id="257" r:id="rId3"/>
    <p:sldId id="308" r:id="rId4"/>
    <p:sldId id="309" r:id="rId5"/>
    <p:sldId id="314" r:id="rId6"/>
    <p:sldId id="311" r:id="rId7"/>
    <p:sldId id="313" r:id="rId8"/>
    <p:sldId id="310" r:id="rId9"/>
    <p:sldId id="312" r:id="rId10"/>
    <p:sldId id="259" r:id="rId11"/>
  </p:sldIdLst>
  <p:sldSz cx="9144000" cy="5143500" type="screen16x9"/>
  <p:notesSz cx="7315200" cy="9601200"/>
  <p:embeddedFontLst>
    <p:embeddedFont>
      <p:font typeface="Abadi" panose="020B0604020104020204" pitchFamily="34" charset="0"/>
      <p:regular r:id="rId13"/>
    </p:embeddedFont>
    <p:embeddedFont>
      <p:font typeface="Amatic SC" panose="00000500000000000000" pitchFamily="2" charset="-79"/>
      <p:regular r:id="rId14"/>
    </p:embeddedFont>
    <p:embeddedFont>
      <p:font typeface="Boogaloo" panose="020B0604020202020204" charset="0"/>
      <p:regular r:id="rId15"/>
    </p:embeddedFont>
    <p:embeddedFont>
      <p:font typeface="Josefin Sans" pitchFamily="2" charset="0"/>
      <p:regular r:id="rId16"/>
      <p:bold r:id="rId17"/>
      <p:italic r:id="rId18"/>
      <p:boldItalic r:id="rId19"/>
    </p:embeddedFont>
    <p:embeddedFont>
      <p:font typeface="Livvic" pitchFamily="2" charset="0"/>
      <p:regular r:id="rId20"/>
      <p:bold r:id="rId21"/>
      <p:italic r:id="rId22"/>
      <p:boldItalic r:id="rId23"/>
    </p:embeddedFont>
    <p:embeddedFont>
      <p:font typeface="Manjari" panose="020B0604020202020204" charset="0"/>
      <p:regular r:id="rId24"/>
      <p:bold r:id="rId25"/>
    </p:embeddedFont>
    <p:embeddedFont>
      <p:font typeface="Nunito" pitchFamily="2" charset="0"/>
      <p:regular r:id="rId26"/>
      <p:bold r:id="rId27"/>
      <p:italic r:id="rId28"/>
      <p:boldItalic r:id="rId29"/>
    </p:embeddedFont>
    <p:embeddedFont>
      <p:font typeface="Roboto Condensed Light" panose="02000000000000000000" pitchFamily="2" charset="0"/>
      <p:regular r:id="rId30"/>
      <p:italic r:id="rId31"/>
    </p:embeddedFont>
    <p:embeddedFont>
      <p:font typeface="SVN-Cherish Moment" panose="020B0604020202020204" charset="0"/>
      <p:regular r:id="rId3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71F21"/>
    <a:srgbClr val="716A8D"/>
    <a:srgbClr val="CFE26B"/>
    <a:srgbClr val="F27573"/>
    <a:srgbClr val="F2F2E9"/>
    <a:srgbClr val="FFD966"/>
    <a:srgbClr val="97D8CC"/>
    <a:srgbClr val="5FBA7E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6A87299D-3BC2-4797-BB7A-9A8BA379E4F8}">
  <a:tblStyle styleId="{6A87299D-3BC2-4797-BB7A-9A8BA379E4F8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420" autoAdjust="0"/>
    <p:restoredTop sz="94069" autoAdjust="0"/>
  </p:normalViewPr>
  <p:slideViewPr>
    <p:cSldViewPr snapToGrid="0">
      <p:cViewPr varScale="1">
        <p:scale>
          <a:sx n="87" d="100"/>
          <a:sy n="87" d="100"/>
        </p:scale>
        <p:origin x="954" y="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font" Target="fonts/font14.fntdata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5" Type="http://schemas.openxmlformats.org/officeDocument/2006/relationships/font" Target="fonts/font13.fntdata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29" Type="http://schemas.openxmlformats.org/officeDocument/2006/relationships/font" Target="fonts/font1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2.fntdata"/><Relationship Id="rId32" Type="http://schemas.openxmlformats.org/officeDocument/2006/relationships/font" Target="fonts/font20.fntdata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font" Target="fonts/font11.fntdata"/><Relationship Id="rId28" Type="http://schemas.openxmlformats.org/officeDocument/2006/relationships/font" Target="fonts/font16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31" Type="http://schemas.openxmlformats.org/officeDocument/2006/relationships/font" Target="fonts/font1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font" Target="fonts/font10.fntdata"/><Relationship Id="rId27" Type="http://schemas.openxmlformats.org/officeDocument/2006/relationships/font" Target="fonts/font15.fntdata"/><Relationship Id="rId30" Type="http://schemas.openxmlformats.org/officeDocument/2006/relationships/font" Target="fonts/font18.fntdata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457200" y="720725"/>
            <a:ext cx="6400800" cy="36004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731521" y="4560571"/>
            <a:ext cx="5852160" cy="43205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631" tIns="96631" rIns="96631" bIns="96631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 dirty="0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badi" panose="020B0604020104020204" pitchFamily="34" charset="0"/>
        <a:ea typeface="Abadi" panose="020B0604020104020204" pitchFamily="34" charset="0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0" name="Google Shape;830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457200" y="720725"/>
            <a:ext cx="6400800" cy="36004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1" name="Google Shape;831;p:notes"/>
          <p:cNvSpPr txBox="1">
            <a:spLocks noGrp="1"/>
          </p:cNvSpPr>
          <p:nvPr>
            <p:ph type="body" idx="1"/>
          </p:nvPr>
        </p:nvSpPr>
        <p:spPr>
          <a:xfrm>
            <a:off x="731521" y="4560571"/>
            <a:ext cx="5852160" cy="4320540"/>
          </a:xfrm>
          <a:prstGeom prst="rect">
            <a:avLst/>
          </a:prstGeom>
        </p:spPr>
        <p:txBody>
          <a:bodyPr spcFirstLastPara="1" wrap="square" lIns="96631" tIns="96631" rIns="96631" bIns="96631" anchor="t" anchorCtr="0">
            <a:noAutofit/>
          </a:bodyPr>
          <a:lstStyle/>
          <a:p>
            <a:pPr marL="0" indent="0"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2" name="Google Shape;892;gabae964922_0_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457200" y="720725"/>
            <a:ext cx="6400800" cy="36004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3" name="Google Shape;893;gabae964922_0_77:notes"/>
          <p:cNvSpPr txBox="1">
            <a:spLocks noGrp="1"/>
          </p:cNvSpPr>
          <p:nvPr>
            <p:ph type="body" idx="1"/>
          </p:nvPr>
        </p:nvSpPr>
        <p:spPr>
          <a:xfrm>
            <a:off x="731521" y="4560571"/>
            <a:ext cx="5852160" cy="4320540"/>
          </a:xfrm>
          <a:prstGeom prst="rect">
            <a:avLst/>
          </a:prstGeom>
        </p:spPr>
        <p:txBody>
          <a:bodyPr spcFirstLastPara="1" wrap="square" lIns="96631" tIns="96631" rIns="96631" bIns="96631" anchor="t" anchorCtr="0">
            <a:noAutofit/>
          </a:bodyPr>
          <a:lstStyle/>
          <a:p>
            <a:pPr marL="0" indent="0"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2" name="Google Shape;892;gabae964922_0_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457200" y="720725"/>
            <a:ext cx="6400800" cy="36004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3" name="Google Shape;893;gabae964922_0_77:notes"/>
          <p:cNvSpPr txBox="1">
            <a:spLocks noGrp="1"/>
          </p:cNvSpPr>
          <p:nvPr>
            <p:ph type="body" idx="1"/>
          </p:nvPr>
        </p:nvSpPr>
        <p:spPr>
          <a:xfrm>
            <a:off x="731521" y="4560571"/>
            <a:ext cx="5852160" cy="4320540"/>
          </a:xfrm>
          <a:prstGeom prst="rect">
            <a:avLst/>
          </a:prstGeom>
        </p:spPr>
        <p:txBody>
          <a:bodyPr spcFirstLastPara="1" wrap="square" lIns="96631" tIns="96631" rIns="96631" bIns="96631" anchor="t" anchorCtr="0">
            <a:noAutofit/>
          </a:bodyPr>
          <a:lstStyle/>
          <a:p>
            <a:pPr marL="0" indent="0"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774442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2" name="Google Shape;892;gabae964922_0_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457200" y="720725"/>
            <a:ext cx="6400800" cy="36004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3" name="Google Shape;893;gabae964922_0_77:notes"/>
          <p:cNvSpPr txBox="1">
            <a:spLocks noGrp="1"/>
          </p:cNvSpPr>
          <p:nvPr>
            <p:ph type="body" idx="1"/>
          </p:nvPr>
        </p:nvSpPr>
        <p:spPr>
          <a:xfrm>
            <a:off x="731521" y="4560571"/>
            <a:ext cx="5852160" cy="4320540"/>
          </a:xfrm>
          <a:prstGeom prst="rect">
            <a:avLst/>
          </a:prstGeom>
        </p:spPr>
        <p:txBody>
          <a:bodyPr spcFirstLastPara="1" wrap="square" lIns="96631" tIns="96631" rIns="96631" bIns="96631" anchor="t" anchorCtr="0">
            <a:noAutofit/>
          </a:bodyPr>
          <a:lstStyle/>
          <a:p>
            <a:pPr marL="0" indent="0"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7451829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2" name="Google Shape;892;gabae964922_0_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457200" y="720725"/>
            <a:ext cx="6400800" cy="36004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3" name="Google Shape;893;gabae964922_0_77:notes"/>
          <p:cNvSpPr txBox="1">
            <a:spLocks noGrp="1"/>
          </p:cNvSpPr>
          <p:nvPr>
            <p:ph type="body" idx="1"/>
          </p:nvPr>
        </p:nvSpPr>
        <p:spPr>
          <a:xfrm>
            <a:off x="731521" y="4560571"/>
            <a:ext cx="5852160" cy="4320540"/>
          </a:xfrm>
          <a:prstGeom prst="rect">
            <a:avLst/>
          </a:prstGeom>
        </p:spPr>
        <p:txBody>
          <a:bodyPr spcFirstLastPara="1" wrap="square" lIns="96631" tIns="96631" rIns="96631" bIns="96631" anchor="t" anchorCtr="0">
            <a:noAutofit/>
          </a:bodyPr>
          <a:lstStyle/>
          <a:p>
            <a:pPr marL="0" indent="0"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1461860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2" name="Google Shape;892;gabae964922_0_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457200" y="720725"/>
            <a:ext cx="6400800" cy="36004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3" name="Google Shape;893;gabae964922_0_77:notes"/>
          <p:cNvSpPr txBox="1">
            <a:spLocks noGrp="1"/>
          </p:cNvSpPr>
          <p:nvPr>
            <p:ph type="body" idx="1"/>
          </p:nvPr>
        </p:nvSpPr>
        <p:spPr>
          <a:xfrm>
            <a:off x="731521" y="4560571"/>
            <a:ext cx="5852160" cy="4320540"/>
          </a:xfrm>
          <a:prstGeom prst="rect">
            <a:avLst/>
          </a:prstGeom>
        </p:spPr>
        <p:txBody>
          <a:bodyPr spcFirstLastPara="1" wrap="square" lIns="96631" tIns="96631" rIns="96631" bIns="96631" anchor="t" anchorCtr="0">
            <a:noAutofit/>
          </a:bodyPr>
          <a:lstStyle/>
          <a:p>
            <a:pPr marL="0" indent="0"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5236322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2" name="Google Shape;892;gabae964922_0_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457200" y="720725"/>
            <a:ext cx="6400800" cy="36004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3" name="Google Shape;893;gabae964922_0_77:notes"/>
          <p:cNvSpPr txBox="1">
            <a:spLocks noGrp="1"/>
          </p:cNvSpPr>
          <p:nvPr>
            <p:ph type="body" idx="1"/>
          </p:nvPr>
        </p:nvSpPr>
        <p:spPr>
          <a:xfrm>
            <a:off x="731521" y="4560571"/>
            <a:ext cx="5852160" cy="4320540"/>
          </a:xfrm>
          <a:prstGeom prst="rect">
            <a:avLst/>
          </a:prstGeom>
        </p:spPr>
        <p:txBody>
          <a:bodyPr spcFirstLastPara="1" wrap="square" lIns="96631" tIns="96631" rIns="96631" bIns="96631" anchor="t" anchorCtr="0">
            <a:noAutofit/>
          </a:bodyPr>
          <a:lstStyle/>
          <a:p>
            <a:pPr marL="0" indent="0"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9247908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2" name="Google Shape;892;gabae964922_0_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457200" y="720725"/>
            <a:ext cx="6400800" cy="36004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3" name="Google Shape;893;gabae964922_0_77:notes"/>
          <p:cNvSpPr txBox="1">
            <a:spLocks noGrp="1"/>
          </p:cNvSpPr>
          <p:nvPr>
            <p:ph type="body" idx="1"/>
          </p:nvPr>
        </p:nvSpPr>
        <p:spPr>
          <a:xfrm>
            <a:off x="731521" y="4560571"/>
            <a:ext cx="5852160" cy="4320540"/>
          </a:xfrm>
          <a:prstGeom prst="rect">
            <a:avLst/>
          </a:prstGeom>
        </p:spPr>
        <p:txBody>
          <a:bodyPr spcFirstLastPara="1" wrap="square" lIns="96631" tIns="96631" rIns="96631" bIns="96631" anchor="t" anchorCtr="0">
            <a:noAutofit/>
          </a:bodyPr>
          <a:lstStyle/>
          <a:p>
            <a:pPr marL="0" indent="0"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6189609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2" name="Google Shape;892;gabae964922_0_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457200" y="720725"/>
            <a:ext cx="6400800" cy="36004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3" name="Google Shape;893;gabae964922_0_77:notes"/>
          <p:cNvSpPr txBox="1">
            <a:spLocks noGrp="1"/>
          </p:cNvSpPr>
          <p:nvPr>
            <p:ph type="body" idx="1"/>
          </p:nvPr>
        </p:nvSpPr>
        <p:spPr>
          <a:xfrm>
            <a:off x="731521" y="4560571"/>
            <a:ext cx="5852160" cy="4320540"/>
          </a:xfrm>
          <a:prstGeom prst="rect">
            <a:avLst/>
          </a:prstGeom>
        </p:spPr>
        <p:txBody>
          <a:bodyPr spcFirstLastPara="1" wrap="square" lIns="96631" tIns="96631" rIns="96631" bIns="96631" anchor="t" anchorCtr="0">
            <a:noAutofit/>
          </a:bodyPr>
          <a:lstStyle/>
          <a:p>
            <a:pPr marL="0" indent="0"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56385030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9" name="Google Shape;929;gabae964922_0_1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457200" y="720725"/>
            <a:ext cx="6400800" cy="36004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30" name="Google Shape;930;gabae964922_0_125:notes"/>
          <p:cNvSpPr txBox="1">
            <a:spLocks noGrp="1"/>
          </p:cNvSpPr>
          <p:nvPr>
            <p:ph type="body" idx="1"/>
          </p:nvPr>
        </p:nvSpPr>
        <p:spPr>
          <a:xfrm>
            <a:off x="731521" y="4560571"/>
            <a:ext cx="5852160" cy="4320540"/>
          </a:xfrm>
          <a:prstGeom prst="rect">
            <a:avLst/>
          </a:prstGeom>
        </p:spPr>
        <p:txBody>
          <a:bodyPr spcFirstLastPara="1" wrap="square" lIns="96631" tIns="96631" rIns="96631" bIns="96631" anchor="t" anchorCtr="0">
            <a:noAutofit/>
          </a:bodyPr>
          <a:lstStyle/>
          <a:p>
            <a:pPr marL="0" indent="0">
              <a:buNone/>
            </a:pPr>
            <a:endParaRPr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userDrawn="1">
  <p:cSld name="TITLE">
    <p:bg>
      <p:bgPr>
        <a:solidFill>
          <a:schemeClr val="accent4"/>
        </a:solid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oogle Shape;9;p2"/>
          <p:cNvGrpSpPr/>
          <p:nvPr/>
        </p:nvGrpSpPr>
        <p:grpSpPr>
          <a:xfrm>
            <a:off x="272400" y="206697"/>
            <a:ext cx="8535125" cy="4618628"/>
            <a:chOff x="272400" y="206697"/>
            <a:chExt cx="8535126" cy="4618628"/>
          </a:xfrm>
        </p:grpSpPr>
        <p:sp>
          <p:nvSpPr>
            <p:cNvPr id="10" name="Google Shape;10;p2"/>
            <p:cNvSpPr/>
            <p:nvPr/>
          </p:nvSpPr>
          <p:spPr>
            <a:xfrm>
              <a:off x="7629267" y="4293536"/>
              <a:ext cx="1083100" cy="435540"/>
            </a:xfrm>
            <a:custGeom>
              <a:avLst/>
              <a:gdLst/>
              <a:ahLst/>
              <a:cxnLst/>
              <a:rect l="l" t="t" r="r" b="b"/>
              <a:pathLst>
                <a:path w="12407" h="4989" extrusionOk="0">
                  <a:moveTo>
                    <a:pt x="9102" y="163"/>
                  </a:moveTo>
                  <a:cubicBezTo>
                    <a:pt x="9212" y="163"/>
                    <a:pt x="9320" y="175"/>
                    <a:pt x="9425" y="201"/>
                  </a:cubicBezTo>
                  <a:cubicBezTo>
                    <a:pt x="10227" y="402"/>
                    <a:pt x="10803" y="1078"/>
                    <a:pt x="10828" y="1780"/>
                  </a:cubicBezTo>
                  <a:cubicBezTo>
                    <a:pt x="10828" y="1805"/>
                    <a:pt x="10853" y="1830"/>
                    <a:pt x="10878" y="1855"/>
                  </a:cubicBezTo>
                  <a:lnTo>
                    <a:pt x="10953" y="1855"/>
                  </a:lnTo>
                  <a:cubicBezTo>
                    <a:pt x="11037" y="1814"/>
                    <a:pt x="11126" y="1794"/>
                    <a:pt x="11217" y="1794"/>
                  </a:cubicBezTo>
                  <a:cubicBezTo>
                    <a:pt x="11399" y="1794"/>
                    <a:pt x="11588" y="1872"/>
                    <a:pt x="11755" y="2006"/>
                  </a:cubicBezTo>
                  <a:cubicBezTo>
                    <a:pt x="12056" y="2231"/>
                    <a:pt x="12206" y="2582"/>
                    <a:pt x="12156" y="2908"/>
                  </a:cubicBezTo>
                  <a:cubicBezTo>
                    <a:pt x="12066" y="3538"/>
                    <a:pt x="11411" y="3926"/>
                    <a:pt x="10824" y="3926"/>
                  </a:cubicBezTo>
                  <a:cubicBezTo>
                    <a:pt x="10757" y="3926"/>
                    <a:pt x="10692" y="3921"/>
                    <a:pt x="10628" y="3910"/>
                  </a:cubicBezTo>
                  <a:cubicBezTo>
                    <a:pt x="10602" y="3910"/>
                    <a:pt x="10552" y="3910"/>
                    <a:pt x="10552" y="3936"/>
                  </a:cubicBezTo>
                  <a:cubicBezTo>
                    <a:pt x="10277" y="4362"/>
                    <a:pt x="9800" y="4637"/>
                    <a:pt x="9274" y="4712"/>
                  </a:cubicBezTo>
                  <a:cubicBezTo>
                    <a:pt x="9205" y="4719"/>
                    <a:pt x="9136" y="4722"/>
                    <a:pt x="9067" y="4722"/>
                  </a:cubicBezTo>
                  <a:cubicBezTo>
                    <a:pt x="8593" y="4722"/>
                    <a:pt x="8152" y="4571"/>
                    <a:pt x="7846" y="4286"/>
                  </a:cubicBezTo>
                  <a:cubicBezTo>
                    <a:pt x="7846" y="4261"/>
                    <a:pt x="7821" y="4261"/>
                    <a:pt x="7795" y="4261"/>
                  </a:cubicBezTo>
                  <a:cubicBezTo>
                    <a:pt x="7770" y="4261"/>
                    <a:pt x="7745" y="4261"/>
                    <a:pt x="7720" y="4286"/>
                  </a:cubicBezTo>
                  <a:cubicBezTo>
                    <a:pt x="7436" y="4618"/>
                    <a:pt x="6974" y="4815"/>
                    <a:pt x="6480" y="4815"/>
                  </a:cubicBezTo>
                  <a:cubicBezTo>
                    <a:pt x="6451" y="4815"/>
                    <a:pt x="6421" y="4814"/>
                    <a:pt x="6392" y="4813"/>
                  </a:cubicBezTo>
                  <a:cubicBezTo>
                    <a:pt x="5866" y="4763"/>
                    <a:pt x="5364" y="4537"/>
                    <a:pt x="5114" y="4136"/>
                  </a:cubicBezTo>
                  <a:cubicBezTo>
                    <a:pt x="5089" y="4136"/>
                    <a:pt x="5064" y="4111"/>
                    <a:pt x="5039" y="4111"/>
                  </a:cubicBezTo>
                  <a:cubicBezTo>
                    <a:pt x="5013" y="4111"/>
                    <a:pt x="4988" y="4111"/>
                    <a:pt x="4963" y="4136"/>
                  </a:cubicBezTo>
                  <a:cubicBezTo>
                    <a:pt x="4623" y="4455"/>
                    <a:pt x="4139" y="4629"/>
                    <a:pt x="3618" y="4629"/>
                  </a:cubicBezTo>
                  <a:cubicBezTo>
                    <a:pt x="3525" y="4629"/>
                    <a:pt x="3430" y="4624"/>
                    <a:pt x="3334" y="4612"/>
                  </a:cubicBezTo>
                  <a:cubicBezTo>
                    <a:pt x="2708" y="4537"/>
                    <a:pt x="2181" y="4211"/>
                    <a:pt x="1881" y="3735"/>
                  </a:cubicBezTo>
                  <a:cubicBezTo>
                    <a:pt x="1866" y="3706"/>
                    <a:pt x="1843" y="3693"/>
                    <a:pt x="1816" y="3693"/>
                  </a:cubicBezTo>
                  <a:cubicBezTo>
                    <a:pt x="1797" y="3693"/>
                    <a:pt x="1776" y="3700"/>
                    <a:pt x="1755" y="3710"/>
                  </a:cubicBezTo>
                  <a:cubicBezTo>
                    <a:pt x="1627" y="3791"/>
                    <a:pt x="1472" y="3830"/>
                    <a:pt x="1308" y="3830"/>
                  </a:cubicBezTo>
                  <a:cubicBezTo>
                    <a:pt x="1118" y="3830"/>
                    <a:pt x="916" y="3779"/>
                    <a:pt x="728" y="3685"/>
                  </a:cubicBezTo>
                  <a:cubicBezTo>
                    <a:pt x="402" y="3484"/>
                    <a:pt x="176" y="3159"/>
                    <a:pt x="176" y="2833"/>
                  </a:cubicBezTo>
                  <a:cubicBezTo>
                    <a:pt x="176" y="2482"/>
                    <a:pt x="377" y="2156"/>
                    <a:pt x="728" y="1956"/>
                  </a:cubicBezTo>
                  <a:cubicBezTo>
                    <a:pt x="902" y="1848"/>
                    <a:pt x="1099" y="1798"/>
                    <a:pt x="1285" y="1798"/>
                  </a:cubicBezTo>
                  <a:cubicBezTo>
                    <a:pt x="1447" y="1798"/>
                    <a:pt x="1602" y="1836"/>
                    <a:pt x="1730" y="1905"/>
                  </a:cubicBezTo>
                  <a:cubicBezTo>
                    <a:pt x="1743" y="1918"/>
                    <a:pt x="1755" y="1924"/>
                    <a:pt x="1768" y="1924"/>
                  </a:cubicBezTo>
                  <a:cubicBezTo>
                    <a:pt x="1780" y="1924"/>
                    <a:pt x="1793" y="1918"/>
                    <a:pt x="1805" y="1905"/>
                  </a:cubicBezTo>
                  <a:cubicBezTo>
                    <a:pt x="1830" y="1905"/>
                    <a:pt x="1856" y="1880"/>
                    <a:pt x="1856" y="1855"/>
                  </a:cubicBezTo>
                  <a:cubicBezTo>
                    <a:pt x="1981" y="1329"/>
                    <a:pt x="2432" y="878"/>
                    <a:pt x="2958" y="753"/>
                  </a:cubicBezTo>
                  <a:cubicBezTo>
                    <a:pt x="3075" y="726"/>
                    <a:pt x="3193" y="713"/>
                    <a:pt x="3310" y="713"/>
                  </a:cubicBezTo>
                  <a:cubicBezTo>
                    <a:pt x="3745" y="713"/>
                    <a:pt x="4166" y="893"/>
                    <a:pt x="4462" y="1229"/>
                  </a:cubicBezTo>
                  <a:cubicBezTo>
                    <a:pt x="4487" y="1254"/>
                    <a:pt x="4512" y="1254"/>
                    <a:pt x="4537" y="1254"/>
                  </a:cubicBezTo>
                  <a:cubicBezTo>
                    <a:pt x="4562" y="1254"/>
                    <a:pt x="4587" y="1229"/>
                    <a:pt x="4612" y="1204"/>
                  </a:cubicBezTo>
                  <a:cubicBezTo>
                    <a:pt x="4763" y="702"/>
                    <a:pt x="5214" y="352"/>
                    <a:pt x="5690" y="251"/>
                  </a:cubicBezTo>
                  <a:cubicBezTo>
                    <a:pt x="5777" y="233"/>
                    <a:pt x="5866" y="225"/>
                    <a:pt x="5955" y="225"/>
                  </a:cubicBezTo>
                  <a:cubicBezTo>
                    <a:pt x="6486" y="225"/>
                    <a:pt x="7040" y="531"/>
                    <a:pt x="7319" y="1003"/>
                  </a:cubicBezTo>
                  <a:cubicBezTo>
                    <a:pt x="7344" y="1028"/>
                    <a:pt x="7369" y="1053"/>
                    <a:pt x="7394" y="1053"/>
                  </a:cubicBezTo>
                  <a:cubicBezTo>
                    <a:pt x="7420" y="1053"/>
                    <a:pt x="7445" y="1053"/>
                    <a:pt x="7470" y="1028"/>
                  </a:cubicBezTo>
                  <a:cubicBezTo>
                    <a:pt x="7811" y="559"/>
                    <a:pt x="8478" y="163"/>
                    <a:pt x="9102" y="163"/>
                  </a:cubicBezTo>
                  <a:close/>
                  <a:moveTo>
                    <a:pt x="9081" y="0"/>
                  </a:moveTo>
                  <a:cubicBezTo>
                    <a:pt x="8442" y="0"/>
                    <a:pt x="7793" y="371"/>
                    <a:pt x="7420" y="828"/>
                  </a:cubicBezTo>
                  <a:cubicBezTo>
                    <a:pt x="7076" y="356"/>
                    <a:pt x="6494" y="49"/>
                    <a:pt x="5941" y="49"/>
                  </a:cubicBezTo>
                  <a:cubicBezTo>
                    <a:pt x="5848" y="49"/>
                    <a:pt x="5755" y="58"/>
                    <a:pt x="5665" y="76"/>
                  </a:cubicBezTo>
                  <a:cubicBezTo>
                    <a:pt x="5164" y="176"/>
                    <a:pt x="4713" y="527"/>
                    <a:pt x="4487" y="1003"/>
                  </a:cubicBezTo>
                  <a:cubicBezTo>
                    <a:pt x="4173" y="708"/>
                    <a:pt x="3735" y="537"/>
                    <a:pt x="3295" y="537"/>
                  </a:cubicBezTo>
                  <a:cubicBezTo>
                    <a:pt x="3174" y="537"/>
                    <a:pt x="3052" y="550"/>
                    <a:pt x="2933" y="577"/>
                  </a:cubicBezTo>
                  <a:cubicBezTo>
                    <a:pt x="2357" y="727"/>
                    <a:pt x="1906" y="1179"/>
                    <a:pt x="1730" y="1705"/>
                  </a:cubicBezTo>
                  <a:cubicBezTo>
                    <a:pt x="1599" y="1654"/>
                    <a:pt x="1451" y="1628"/>
                    <a:pt x="1299" y="1628"/>
                  </a:cubicBezTo>
                  <a:cubicBezTo>
                    <a:pt x="1073" y="1628"/>
                    <a:pt x="837" y="1685"/>
                    <a:pt x="627" y="1805"/>
                  </a:cubicBezTo>
                  <a:cubicBezTo>
                    <a:pt x="226" y="2031"/>
                    <a:pt x="1" y="2432"/>
                    <a:pt x="1" y="2833"/>
                  </a:cubicBezTo>
                  <a:cubicBezTo>
                    <a:pt x="1" y="3234"/>
                    <a:pt x="252" y="3610"/>
                    <a:pt x="653" y="3835"/>
                  </a:cubicBezTo>
                  <a:cubicBezTo>
                    <a:pt x="859" y="3945"/>
                    <a:pt x="1081" y="4003"/>
                    <a:pt x="1293" y="4003"/>
                  </a:cubicBezTo>
                  <a:cubicBezTo>
                    <a:pt x="1467" y="4003"/>
                    <a:pt x="1634" y="3964"/>
                    <a:pt x="1780" y="3885"/>
                  </a:cubicBezTo>
                  <a:cubicBezTo>
                    <a:pt x="2106" y="4362"/>
                    <a:pt x="2658" y="4687"/>
                    <a:pt x="3309" y="4788"/>
                  </a:cubicBezTo>
                  <a:cubicBezTo>
                    <a:pt x="3417" y="4800"/>
                    <a:pt x="3524" y="4806"/>
                    <a:pt x="3629" y="4806"/>
                  </a:cubicBezTo>
                  <a:cubicBezTo>
                    <a:pt x="4162" y="4806"/>
                    <a:pt x="4658" y="4646"/>
                    <a:pt x="5013" y="4311"/>
                  </a:cubicBezTo>
                  <a:cubicBezTo>
                    <a:pt x="5339" y="4712"/>
                    <a:pt x="5841" y="4938"/>
                    <a:pt x="6367" y="4963"/>
                  </a:cubicBezTo>
                  <a:cubicBezTo>
                    <a:pt x="6417" y="4963"/>
                    <a:pt x="6442" y="4988"/>
                    <a:pt x="6492" y="4988"/>
                  </a:cubicBezTo>
                  <a:cubicBezTo>
                    <a:pt x="6993" y="4988"/>
                    <a:pt x="7470" y="4788"/>
                    <a:pt x="7795" y="4462"/>
                  </a:cubicBezTo>
                  <a:cubicBezTo>
                    <a:pt x="8146" y="4747"/>
                    <a:pt x="8592" y="4897"/>
                    <a:pt x="9084" y="4897"/>
                  </a:cubicBezTo>
                  <a:cubicBezTo>
                    <a:pt x="9155" y="4897"/>
                    <a:pt x="9227" y="4894"/>
                    <a:pt x="9299" y="4888"/>
                  </a:cubicBezTo>
                  <a:cubicBezTo>
                    <a:pt x="9876" y="4813"/>
                    <a:pt x="10352" y="4512"/>
                    <a:pt x="10653" y="4086"/>
                  </a:cubicBezTo>
                  <a:cubicBezTo>
                    <a:pt x="10717" y="4094"/>
                    <a:pt x="10781" y="4098"/>
                    <a:pt x="10844" y="4098"/>
                  </a:cubicBezTo>
                  <a:cubicBezTo>
                    <a:pt x="11553" y="4098"/>
                    <a:pt x="12217" y="3602"/>
                    <a:pt x="12332" y="2958"/>
                  </a:cubicBezTo>
                  <a:cubicBezTo>
                    <a:pt x="12407" y="2557"/>
                    <a:pt x="12206" y="2131"/>
                    <a:pt x="11856" y="1855"/>
                  </a:cubicBezTo>
                  <a:cubicBezTo>
                    <a:pt x="11669" y="1706"/>
                    <a:pt x="11441" y="1626"/>
                    <a:pt x="11212" y="1626"/>
                  </a:cubicBezTo>
                  <a:cubicBezTo>
                    <a:pt x="11134" y="1626"/>
                    <a:pt x="11055" y="1636"/>
                    <a:pt x="10978" y="1655"/>
                  </a:cubicBezTo>
                  <a:cubicBezTo>
                    <a:pt x="10903" y="928"/>
                    <a:pt x="10277" y="251"/>
                    <a:pt x="9475" y="51"/>
                  </a:cubicBezTo>
                  <a:cubicBezTo>
                    <a:pt x="9345" y="16"/>
                    <a:pt x="9213" y="0"/>
                    <a:pt x="9081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11" name="Google Shape;11;p2"/>
            <p:cNvSpPr/>
            <p:nvPr/>
          </p:nvSpPr>
          <p:spPr>
            <a:xfrm>
              <a:off x="2860336" y="206703"/>
              <a:ext cx="161937" cy="151029"/>
            </a:xfrm>
            <a:custGeom>
              <a:avLst/>
              <a:gdLst/>
              <a:ahLst/>
              <a:cxnLst/>
              <a:rect l="l" t="t" r="r" b="b"/>
              <a:pathLst>
                <a:path w="1855" h="1730" extrusionOk="0">
                  <a:moveTo>
                    <a:pt x="852" y="0"/>
                  </a:moveTo>
                  <a:cubicBezTo>
                    <a:pt x="476" y="527"/>
                    <a:pt x="201" y="1103"/>
                    <a:pt x="0" y="1730"/>
                  </a:cubicBezTo>
                  <a:lnTo>
                    <a:pt x="1855" y="1730"/>
                  </a:lnTo>
                  <a:cubicBezTo>
                    <a:pt x="1579" y="1128"/>
                    <a:pt x="1253" y="552"/>
                    <a:pt x="877" y="25"/>
                  </a:cubicBezTo>
                  <a:lnTo>
                    <a:pt x="852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12" name="Google Shape;12;p2"/>
            <p:cNvSpPr/>
            <p:nvPr/>
          </p:nvSpPr>
          <p:spPr>
            <a:xfrm>
              <a:off x="8671778" y="2686534"/>
              <a:ext cx="135748" cy="142299"/>
            </a:xfrm>
            <a:custGeom>
              <a:avLst/>
              <a:gdLst/>
              <a:ahLst/>
              <a:cxnLst/>
              <a:rect l="l" t="t" r="r" b="b"/>
              <a:pathLst>
                <a:path w="1555" h="1630" extrusionOk="0">
                  <a:moveTo>
                    <a:pt x="778" y="176"/>
                  </a:moveTo>
                  <a:cubicBezTo>
                    <a:pt x="1104" y="176"/>
                    <a:pt x="1354" y="552"/>
                    <a:pt x="1379" y="903"/>
                  </a:cubicBezTo>
                  <a:cubicBezTo>
                    <a:pt x="1379" y="978"/>
                    <a:pt x="1354" y="1053"/>
                    <a:pt x="1354" y="1103"/>
                  </a:cubicBezTo>
                  <a:cubicBezTo>
                    <a:pt x="1304" y="1254"/>
                    <a:pt x="1204" y="1354"/>
                    <a:pt x="1053" y="1404"/>
                  </a:cubicBezTo>
                  <a:cubicBezTo>
                    <a:pt x="985" y="1432"/>
                    <a:pt x="908" y="1452"/>
                    <a:pt x="829" y="1452"/>
                  </a:cubicBezTo>
                  <a:cubicBezTo>
                    <a:pt x="763" y="1452"/>
                    <a:pt x="695" y="1438"/>
                    <a:pt x="627" y="1404"/>
                  </a:cubicBezTo>
                  <a:cubicBezTo>
                    <a:pt x="427" y="1329"/>
                    <a:pt x="251" y="1128"/>
                    <a:pt x="226" y="903"/>
                  </a:cubicBezTo>
                  <a:cubicBezTo>
                    <a:pt x="176" y="727"/>
                    <a:pt x="251" y="502"/>
                    <a:pt x="402" y="351"/>
                  </a:cubicBezTo>
                  <a:cubicBezTo>
                    <a:pt x="502" y="226"/>
                    <a:pt x="627" y="176"/>
                    <a:pt x="753" y="176"/>
                  </a:cubicBezTo>
                  <a:close/>
                  <a:moveTo>
                    <a:pt x="778" y="1"/>
                  </a:moveTo>
                  <a:cubicBezTo>
                    <a:pt x="577" y="1"/>
                    <a:pt x="402" y="76"/>
                    <a:pt x="251" y="251"/>
                  </a:cubicBezTo>
                  <a:cubicBezTo>
                    <a:pt x="101" y="427"/>
                    <a:pt x="1" y="702"/>
                    <a:pt x="51" y="953"/>
                  </a:cubicBezTo>
                  <a:cubicBezTo>
                    <a:pt x="101" y="1229"/>
                    <a:pt x="302" y="1479"/>
                    <a:pt x="577" y="1580"/>
                  </a:cubicBezTo>
                  <a:cubicBezTo>
                    <a:pt x="652" y="1605"/>
                    <a:pt x="753" y="1630"/>
                    <a:pt x="853" y="1630"/>
                  </a:cubicBezTo>
                  <a:cubicBezTo>
                    <a:pt x="953" y="1630"/>
                    <a:pt x="1053" y="1605"/>
                    <a:pt x="1129" y="1580"/>
                  </a:cubicBezTo>
                  <a:cubicBezTo>
                    <a:pt x="1304" y="1504"/>
                    <a:pt x="1454" y="1354"/>
                    <a:pt x="1505" y="1153"/>
                  </a:cubicBezTo>
                  <a:cubicBezTo>
                    <a:pt x="1530" y="1078"/>
                    <a:pt x="1555" y="1003"/>
                    <a:pt x="1530" y="903"/>
                  </a:cubicBezTo>
                  <a:cubicBezTo>
                    <a:pt x="1530" y="477"/>
                    <a:pt x="1229" y="26"/>
                    <a:pt x="77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13" name="Google Shape;13;p2"/>
            <p:cNvSpPr/>
            <p:nvPr/>
          </p:nvSpPr>
          <p:spPr>
            <a:xfrm>
              <a:off x="272400" y="348880"/>
              <a:ext cx="235077" cy="222347"/>
            </a:xfrm>
            <a:custGeom>
              <a:avLst/>
              <a:gdLst/>
              <a:ahLst/>
              <a:cxnLst/>
              <a:rect l="l" t="t" r="r" b="b"/>
              <a:pathLst>
                <a:path w="1830" h="1731" extrusionOk="0">
                  <a:moveTo>
                    <a:pt x="852" y="1"/>
                  </a:moveTo>
                  <a:cubicBezTo>
                    <a:pt x="476" y="527"/>
                    <a:pt x="176" y="1129"/>
                    <a:pt x="0" y="1730"/>
                  </a:cubicBezTo>
                  <a:lnTo>
                    <a:pt x="1830" y="1730"/>
                  </a:lnTo>
                  <a:cubicBezTo>
                    <a:pt x="1554" y="1129"/>
                    <a:pt x="1228" y="552"/>
                    <a:pt x="852" y="26"/>
                  </a:cubicBezTo>
                  <a:lnTo>
                    <a:pt x="852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14" name="Google Shape;14;p2"/>
            <p:cNvSpPr/>
            <p:nvPr/>
          </p:nvSpPr>
          <p:spPr>
            <a:xfrm>
              <a:off x="2557468" y="4113044"/>
              <a:ext cx="908069" cy="712281"/>
            </a:xfrm>
            <a:custGeom>
              <a:avLst/>
              <a:gdLst/>
              <a:ahLst/>
              <a:cxnLst/>
              <a:rect l="l" t="t" r="r" b="b"/>
              <a:pathLst>
                <a:path w="10402" h="8159" extrusionOk="0">
                  <a:moveTo>
                    <a:pt x="6560" y="1"/>
                  </a:moveTo>
                  <a:cubicBezTo>
                    <a:pt x="5921" y="1"/>
                    <a:pt x="5272" y="298"/>
                    <a:pt x="4812" y="815"/>
                  </a:cubicBezTo>
                  <a:cubicBezTo>
                    <a:pt x="4637" y="539"/>
                    <a:pt x="4336" y="339"/>
                    <a:pt x="3960" y="264"/>
                  </a:cubicBezTo>
                  <a:cubicBezTo>
                    <a:pt x="3838" y="239"/>
                    <a:pt x="3714" y="227"/>
                    <a:pt x="3592" y="227"/>
                  </a:cubicBezTo>
                  <a:cubicBezTo>
                    <a:pt x="3088" y="227"/>
                    <a:pt x="2599" y="432"/>
                    <a:pt x="2256" y="815"/>
                  </a:cubicBezTo>
                  <a:cubicBezTo>
                    <a:pt x="1855" y="1241"/>
                    <a:pt x="1704" y="1868"/>
                    <a:pt x="1830" y="2419"/>
                  </a:cubicBezTo>
                  <a:cubicBezTo>
                    <a:pt x="1789" y="2415"/>
                    <a:pt x="1749" y="2414"/>
                    <a:pt x="1709" y="2414"/>
                  </a:cubicBezTo>
                  <a:cubicBezTo>
                    <a:pt x="1205" y="2414"/>
                    <a:pt x="755" y="2696"/>
                    <a:pt x="476" y="3021"/>
                  </a:cubicBezTo>
                  <a:cubicBezTo>
                    <a:pt x="151" y="3422"/>
                    <a:pt x="0" y="3948"/>
                    <a:pt x="0" y="4549"/>
                  </a:cubicBezTo>
                  <a:cubicBezTo>
                    <a:pt x="0" y="4825"/>
                    <a:pt x="50" y="5051"/>
                    <a:pt x="125" y="5226"/>
                  </a:cubicBezTo>
                  <a:cubicBezTo>
                    <a:pt x="351" y="5828"/>
                    <a:pt x="1028" y="6204"/>
                    <a:pt x="1955" y="6329"/>
                  </a:cubicBezTo>
                  <a:cubicBezTo>
                    <a:pt x="1855" y="6780"/>
                    <a:pt x="2055" y="7256"/>
                    <a:pt x="2506" y="7632"/>
                  </a:cubicBezTo>
                  <a:cubicBezTo>
                    <a:pt x="2857" y="7933"/>
                    <a:pt x="3359" y="8108"/>
                    <a:pt x="3985" y="8158"/>
                  </a:cubicBezTo>
                  <a:lnTo>
                    <a:pt x="4261" y="8158"/>
                  </a:lnTo>
                  <a:cubicBezTo>
                    <a:pt x="4637" y="8158"/>
                    <a:pt x="4963" y="8108"/>
                    <a:pt x="5238" y="7958"/>
                  </a:cubicBezTo>
                  <a:cubicBezTo>
                    <a:pt x="5589" y="7782"/>
                    <a:pt x="5865" y="7457"/>
                    <a:pt x="5940" y="7131"/>
                  </a:cubicBezTo>
                  <a:cubicBezTo>
                    <a:pt x="6299" y="7576"/>
                    <a:pt x="6857" y="7822"/>
                    <a:pt x="7414" y="7822"/>
                  </a:cubicBezTo>
                  <a:cubicBezTo>
                    <a:pt x="7673" y="7822"/>
                    <a:pt x="7932" y="7769"/>
                    <a:pt x="8171" y="7657"/>
                  </a:cubicBezTo>
                  <a:cubicBezTo>
                    <a:pt x="8973" y="7306"/>
                    <a:pt x="9424" y="6354"/>
                    <a:pt x="9198" y="5502"/>
                  </a:cubicBezTo>
                  <a:cubicBezTo>
                    <a:pt x="9424" y="5452"/>
                    <a:pt x="9624" y="5351"/>
                    <a:pt x="9800" y="5176"/>
                  </a:cubicBezTo>
                  <a:cubicBezTo>
                    <a:pt x="9775" y="5126"/>
                    <a:pt x="9750" y="5076"/>
                    <a:pt x="9725" y="5026"/>
                  </a:cubicBezTo>
                  <a:cubicBezTo>
                    <a:pt x="9549" y="5201"/>
                    <a:pt x="9324" y="5326"/>
                    <a:pt x="9098" y="5351"/>
                  </a:cubicBezTo>
                  <a:cubicBezTo>
                    <a:pt x="9073" y="5351"/>
                    <a:pt x="9048" y="5351"/>
                    <a:pt x="9023" y="5376"/>
                  </a:cubicBezTo>
                  <a:cubicBezTo>
                    <a:pt x="8998" y="5402"/>
                    <a:pt x="8998" y="5427"/>
                    <a:pt x="9023" y="5452"/>
                  </a:cubicBezTo>
                  <a:cubicBezTo>
                    <a:pt x="9248" y="6229"/>
                    <a:pt x="8847" y="7181"/>
                    <a:pt x="8120" y="7507"/>
                  </a:cubicBezTo>
                  <a:cubicBezTo>
                    <a:pt x="7906" y="7607"/>
                    <a:pt x="7674" y="7654"/>
                    <a:pt x="7441" y="7654"/>
                  </a:cubicBezTo>
                  <a:cubicBezTo>
                    <a:pt x="6857" y="7654"/>
                    <a:pt x="6270" y="7357"/>
                    <a:pt x="5965" y="6855"/>
                  </a:cubicBezTo>
                  <a:cubicBezTo>
                    <a:pt x="5947" y="6837"/>
                    <a:pt x="5917" y="6820"/>
                    <a:pt x="5892" y="6820"/>
                  </a:cubicBezTo>
                  <a:cubicBezTo>
                    <a:pt x="5882" y="6820"/>
                    <a:pt x="5872" y="6823"/>
                    <a:pt x="5865" y="6830"/>
                  </a:cubicBezTo>
                  <a:cubicBezTo>
                    <a:pt x="5840" y="6830"/>
                    <a:pt x="5815" y="6855"/>
                    <a:pt x="5815" y="6905"/>
                  </a:cubicBezTo>
                  <a:cubicBezTo>
                    <a:pt x="5790" y="7256"/>
                    <a:pt x="5539" y="7607"/>
                    <a:pt x="5163" y="7808"/>
                  </a:cubicBezTo>
                  <a:cubicBezTo>
                    <a:pt x="4925" y="7927"/>
                    <a:pt x="4640" y="7998"/>
                    <a:pt x="4283" y="7998"/>
                  </a:cubicBezTo>
                  <a:cubicBezTo>
                    <a:pt x="4189" y="7998"/>
                    <a:pt x="4090" y="7993"/>
                    <a:pt x="3985" y="7983"/>
                  </a:cubicBezTo>
                  <a:cubicBezTo>
                    <a:pt x="3409" y="7933"/>
                    <a:pt x="2932" y="7782"/>
                    <a:pt x="2607" y="7507"/>
                  </a:cubicBezTo>
                  <a:cubicBezTo>
                    <a:pt x="2281" y="7231"/>
                    <a:pt x="1980" y="6755"/>
                    <a:pt x="2156" y="6279"/>
                  </a:cubicBezTo>
                  <a:cubicBezTo>
                    <a:pt x="2156" y="6254"/>
                    <a:pt x="2156" y="6229"/>
                    <a:pt x="2130" y="6204"/>
                  </a:cubicBezTo>
                  <a:cubicBezTo>
                    <a:pt x="2130" y="6178"/>
                    <a:pt x="2105" y="6153"/>
                    <a:pt x="2080" y="6153"/>
                  </a:cubicBezTo>
                  <a:cubicBezTo>
                    <a:pt x="1629" y="6128"/>
                    <a:pt x="602" y="5953"/>
                    <a:pt x="276" y="5176"/>
                  </a:cubicBezTo>
                  <a:cubicBezTo>
                    <a:pt x="201" y="5000"/>
                    <a:pt x="176" y="4800"/>
                    <a:pt x="176" y="4549"/>
                  </a:cubicBezTo>
                  <a:cubicBezTo>
                    <a:pt x="176" y="3998"/>
                    <a:pt x="326" y="3497"/>
                    <a:pt x="602" y="3146"/>
                  </a:cubicBezTo>
                  <a:cubicBezTo>
                    <a:pt x="877" y="2795"/>
                    <a:pt x="1303" y="2594"/>
                    <a:pt x="1704" y="2594"/>
                  </a:cubicBezTo>
                  <a:cubicBezTo>
                    <a:pt x="1780" y="2594"/>
                    <a:pt x="1855" y="2594"/>
                    <a:pt x="1930" y="2620"/>
                  </a:cubicBezTo>
                  <a:cubicBezTo>
                    <a:pt x="1955" y="2620"/>
                    <a:pt x="1980" y="2620"/>
                    <a:pt x="2005" y="2594"/>
                  </a:cubicBezTo>
                  <a:cubicBezTo>
                    <a:pt x="2030" y="2569"/>
                    <a:pt x="2030" y="2544"/>
                    <a:pt x="2030" y="2494"/>
                  </a:cubicBezTo>
                  <a:cubicBezTo>
                    <a:pt x="1855" y="1968"/>
                    <a:pt x="2005" y="1341"/>
                    <a:pt x="2381" y="915"/>
                  </a:cubicBezTo>
                  <a:cubicBezTo>
                    <a:pt x="2693" y="583"/>
                    <a:pt x="3159" y="388"/>
                    <a:pt x="3637" y="388"/>
                  </a:cubicBezTo>
                  <a:cubicBezTo>
                    <a:pt x="3736" y="388"/>
                    <a:pt x="3836" y="397"/>
                    <a:pt x="3935" y="414"/>
                  </a:cubicBezTo>
                  <a:cubicBezTo>
                    <a:pt x="4211" y="489"/>
                    <a:pt x="4562" y="665"/>
                    <a:pt x="4712" y="990"/>
                  </a:cubicBezTo>
                  <a:cubicBezTo>
                    <a:pt x="4712" y="1041"/>
                    <a:pt x="4737" y="1041"/>
                    <a:pt x="4762" y="1066"/>
                  </a:cubicBezTo>
                  <a:cubicBezTo>
                    <a:pt x="4787" y="1066"/>
                    <a:pt x="4837" y="1041"/>
                    <a:pt x="4837" y="1016"/>
                  </a:cubicBezTo>
                  <a:cubicBezTo>
                    <a:pt x="5271" y="483"/>
                    <a:pt x="5938" y="168"/>
                    <a:pt x="6582" y="168"/>
                  </a:cubicBezTo>
                  <a:cubicBezTo>
                    <a:pt x="6755" y="168"/>
                    <a:pt x="6928" y="191"/>
                    <a:pt x="7093" y="239"/>
                  </a:cubicBezTo>
                  <a:cubicBezTo>
                    <a:pt x="7895" y="489"/>
                    <a:pt x="8496" y="1241"/>
                    <a:pt x="8572" y="2093"/>
                  </a:cubicBezTo>
                  <a:cubicBezTo>
                    <a:pt x="8572" y="2118"/>
                    <a:pt x="8597" y="2143"/>
                    <a:pt x="8622" y="2168"/>
                  </a:cubicBezTo>
                  <a:lnTo>
                    <a:pt x="8697" y="2168"/>
                  </a:lnTo>
                  <a:cubicBezTo>
                    <a:pt x="8811" y="2108"/>
                    <a:pt x="8931" y="2082"/>
                    <a:pt x="9052" y="2082"/>
                  </a:cubicBezTo>
                  <a:cubicBezTo>
                    <a:pt x="9384" y="2082"/>
                    <a:pt x="9716" y="2280"/>
                    <a:pt x="9900" y="2519"/>
                  </a:cubicBezTo>
                  <a:cubicBezTo>
                    <a:pt x="10226" y="2945"/>
                    <a:pt x="10226" y="3497"/>
                    <a:pt x="10201" y="3898"/>
                  </a:cubicBezTo>
                  <a:cubicBezTo>
                    <a:pt x="10151" y="4274"/>
                    <a:pt x="10025" y="4625"/>
                    <a:pt x="9800" y="4900"/>
                  </a:cubicBezTo>
                  <a:cubicBezTo>
                    <a:pt x="9825" y="4975"/>
                    <a:pt x="9850" y="5026"/>
                    <a:pt x="9900" y="5101"/>
                  </a:cubicBezTo>
                  <a:cubicBezTo>
                    <a:pt x="10151" y="4775"/>
                    <a:pt x="10326" y="4324"/>
                    <a:pt x="10351" y="3923"/>
                  </a:cubicBezTo>
                  <a:cubicBezTo>
                    <a:pt x="10401" y="3497"/>
                    <a:pt x="10376" y="2895"/>
                    <a:pt x="10050" y="2419"/>
                  </a:cubicBezTo>
                  <a:cubicBezTo>
                    <a:pt x="9836" y="2127"/>
                    <a:pt x="9456" y="1911"/>
                    <a:pt x="9062" y="1911"/>
                  </a:cubicBezTo>
                  <a:cubicBezTo>
                    <a:pt x="8949" y="1911"/>
                    <a:pt x="8834" y="1929"/>
                    <a:pt x="8722" y="1968"/>
                  </a:cubicBezTo>
                  <a:cubicBezTo>
                    <a:pt x="8622" y="1091"/>
                    <a:pt x="7970" y="339"/>
                    <a:pt x="7143" y="88"/>
                  </a:cubicBezTo>
                  <a:cubicBezTo>
                    <a:pt x="6954" y="29"/>
                    <a:pt x="6757" y="1"/>
                    <a:pt x="656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15" name="Google Shape;15;p2"/>
            <p:cNvSpPr/>
            <p:nvPr/>
          </p:nvSpPr>
          <p:spPr>
            <a:xfrm>
              <a:off x="4304116" y="206697"/>
              <a:ext cx="1083100" cy="435452"/>
            </a:xfrm>
            <a:custGeom>
              <a:avLst/>
              <a:gdLst/>
              <a:ahLst/>
              <a:cxnLst/>
              <a:rect l="l" t="t" r="r" b="b"/>
              <a:pathLst>
                <a:path w="12407" h="4988" extrusionOk="0">
                  <a:moveTo>
                    <a:pt x="9102" y="179"/>
                  </a:moveTo>
                  <a:cubicBezTo>
                    <a:pt x="9220" y="179"/>
                    <a:pt x="9337" y="194"/>
                    <a:pt x="9449" y="226"/>
                  </a:cubicBezTo>
                  <a:cubicBezTo>
                    <a:pt x="10226" y="426"/>
                    <a:pt x="10803" y="1078"/>
                    <a:pt x="10828" y="1780"/>
                  </a:cubicBezTo>
                  <a:cubicBezTo>
                    <a:pt x="10828" y="1830"/>
                    <a:pt x="10853" y="1855"/>
                    <a:pt x="10878" y="1855"/>
                  </a:cubicBezTo>
                  <a:cubicBezTo>
                    <a:pt x="10890" y="1868"/>
                    <a:pt x="10903" y="1874"/>
                    <a:pt x="10916" y="1874"/>
                  </a:cubicBezTo>
                  <a:cubicBezTo>
                    <a:pt x="10928" y="1874"/>
                    <a:pt x="10941" y="1868"/>
                    <a:pt x="10953" y="1855"/>
                  </a:cubicBezTo>
                  <a:cubicBezTo>
                    <a:pt x="11037" y="1822"/>
                    <a:pt x="11126" y="1805"/>
                    <a:pt x="11218" y="1805"/>
                  </a:cubicBezTo>
                  <a:cubicBezTo>
                    <a:pt x="11401" y="1805"/>
                    <a:pt x="11596" y="1872"/>
                    <a:pt x="11780" y="2005"/>
                  </a:cubicBezTo>
                  <a:cubicBezTo>
                    <a:pt x="12081" y="2231"/>
                    <a:pt x="12231" y="2607"/>
                    <a:pt x="12181" y="2933"/>
                  </a:cubicBezTo>
                  <a:cubicBezTo>
                    <a:pt x="12069" y="3540"/>
                    <a:pt x="11431" y="3925"/>
                    <a:pt x="10849" y="3925"/>
                  </a:cubicBezTo>
                  <a:cubicBezTo>
                    <a:pt x="10782" y="3925"/>
                    <a:pt x="10716" y="3920"/>
                    <a:pt x="10652" y="3910"/>
                  </a:cubicBezTo>
                  <a:cubicBezTo>
                    <a:pt x="10602" y="3910"/>
                    <a:pt x="10577" y="3935"/>
                    <a:pt x="10552" y="3960"/>
                  </a:cubicBezTo>
                  <a:cubicBezTo>
                    <a:pt x="10301" y="4361"/>
                    <a:pt x="9825" y="4662"/>
                    <a:pt x="9274" y="4712"/>
                  </a:cubicBezTo>
                  <a:cubicBezTo>
                    <a:pt x="9185" y="4725"/>
                    <a:pt x="9097" y="4731"/>
                    <a:pt x="9009" y="4731"/>
                  </a:cubicBezTo>
                  <a:cubicBezTo>
                    <a:pt x="8575" y="4731"/>
                    <a:pt x="8162" y="4578"/>
                    <a:pt x="7870" y="4286"/>
                  </a:cubicBezTo>
                  <a:cubicBezTo>
                    <a:pt x="7845" y="4286"/>
                    <a:pt x="7820" y="4261"/>
                    <a:pt x="7795" y="4261"/>
                  </a:cubicBezTo>
                  <a:cubicBezTo>
                    <a:pt x="7770" y="4261"/>
                    <a:pt x="7745" y="4286"/>
                    <a:pt x="7745" y="4286"/>
                  </a:cubicBezTo>
                  <a:cubicBezTo>
                    <a:pt x="7440" y="4639"/>
                    <a:pt x="6980" y="4815"/>
                    <a:pt x="6490" y="4815"/>
                  </a:cubicBezTo>
                  <a:cubicBezTo>
                    <a:pt x="6457" y="4815"/>
                    <a:pt x="6425" y="4814"/>
                    <a:pt x="6392" y="4812"/>
                  </a:cubicBezTo>
                  <a:cubicBezTo>
                    <a:pt x="5865" y="4787"/>
                    <a:pt x="5389" y="4537"/>
                    <a:pt x="5113" y="4161"/>
                  </a:cubicBezTo>
                  <a:cubicBezTo>
                    <a:pt x="5088" y="4136"/>
                    <a:pt x="5088" y="4136"/>
                    <a:pt x="5063" y="4136"/>
                  </a:cubicBezTo>
                  <a:cubicBezTo>
                    <a:pt x="5038" y="4136"/>
                    <a:pt x="5038" y="4111"/>
                    <a:pt x="5038" y="4111"/>
                  </a:cubicBezTo>
                  <a:cubicBezTo>
                    <a:pt x="5013" y="4111"/>
                    <a:pt x="5013" y="4136"/>
                    <a:pt x="4988" y="4136"/>
                  </a:cubicBezTo>
                  <a:cubicBezTo>
                    <a:pt x="4626" y="4476"/>
                    <a:pt x="4156" y="4654"/>
                    <a:pt x="3639" y="4654"/>
                  </a:cubicBezTo>
                  <a:cubicBezTo>
                    <a:pt x="3547" y="4654"/>
                    <a:pt x="3454" y="4648"/>
                    <a:pt x="3359" y="4637"/>
                  </a:cubicBezTo>
                  <a:cubicBezTo>
                    <a:pt x="2707" y="4537"/>
                    <a:pt x="2181" y="4211"/>
                    <a:pt x="1880" y="3735"/>
                  </a:cubicBezTo>
                  <a:cubicBezTo>
                    <a:pt x="1863" y="3717"/>
                    <a:pt x="1832" y="3699"/>
                    <a:pt x="1807" y="3699"/>
                  </a:cubicBezTo>
                  <a:cubicBezTo>
                    <a:pt x="1797" y="3699"/>
                    <a:pt x="1787" y="3702"/>
                    <a:pt x="1780" y="3710"/>
                  </a:cubicBezTo>
                  <a:cubicBezTo>
                    <a:pt x="1635" y="3794"/>
                    <a:pt x="1472" y="3838"/>
                    <a:pt x="1303" y="3838"/>
                  </a:cubicBezTo>
                  <a:cubicBezTo>
                    <a:pt x="1122" y="3838"/>
                    <a:pt x="934" y="3788"/>
                    <a:pt x="753" y="3685"/>
                  </a:cubicBezTo>
                  <a:cubicBezTo>
                    <a:pt x="402" y="3509"/>
                    <a:pt x="201" y="3183"/>
                    <a:pt x="176" y="2832"/>
                  </a:cubicBezTo>
                  <a:cubicBezTo>
                    <a:pt x="176" y="2507"/>
                    <a:pt x="402" y="2181"/>
                    <a:pt x="727" y="1980"/>
                  </a:cubicBezTo>
                  <a:cubicBezTo>
                    <a:pt x="920" y="1870"/>
                    <a:pt x="1121" y="1813"/>
                    <a:pt x="1312" y="1813"/>
                  </a:cubicBezTo>
                  <a:cubicBezTo>
                    <a:pt x="1469" y="1813"/>
                    <a:pt x="1620" y="1851"/>
                    <a:pt x="1755" y="1930"/>
                  </a:cubicBezTo>
                  <a:lnTo>
                    <a:pt x="1830" y="1930"/>
                  </a:lnTo>
                  <a:cubicBezTo>
                    <a:pt x="1855" y="1930"/>
                    <a:pt x="1880" y="1905"/>
                    <a:pt x="1880" y="1880"/>
                  </a:cubicBezTo>
                  <a:cubicBezTo>
                    <a:pt x="2006" y="1329"/>
                    <a:pt x="2457" y="903"/>
                    <a:pt x="2983" y="752"/>
                  </a:cubicBezTo>
                  <a:cubicBezTo>
                    <a:pt x="3088" y="727"/>
                    <a:pt x="3197" y="715"/>
                    <a:pt x="3305" y="715"/>
                  </a:cubicBezTo>
                  <a:cubicBezTo>
                    <a:pt x="3740" y="715"/>
                    <a:pt x="4181" y="908"/>
                    <a:pt x="4462" y="1228"/>
                  </a:cubicBezTo>
                  <a:cubicBezTo>
                    <a:pt x="4480" y="1246"/>
                    <a:pt x="4497" y="1264"/>
                    <a:pt x="4524" y="1264"/>
                  </a:cubicBezTo>
                  <a:cubicBezTo>
                    <a:pt x="4535" y="1264"/>
                    <a:pt x="4547" y="1261"/>
                    <a:pt x="4562" y="1254"/>
                  </a:cubicBezTo>
                  <a:cubicBezTo>
                    <a:pt x="4587" y="1254"/>
                    <a:pt x="4612" y="1228"/>
                    <a:pt x="4612" y="1203"/>
                  </a:cubicBezTo>
                  <a:cubicBezTo>
                    <a:pt x="4788" y="727"/>
                    <a:pt x="5214" y="351"/>
                    <a:pt x="5715" y="251"/>
                  </a:cubicBezTo>
                  <a:cubicBezTo>
                    <a:pt x="5792" y="238"/>
                    <a:pt x="5870" y="232"/>
                    <a:pt x="5948" y="232"/>
                  </a:cubicBezTo>
                  <a:cubicBezTo>
                    <a:pt x="6484" y="232"/>
                    <a:pt x="7038" y="525"/>
                    <a:pt x="7344" y="1028"/>
                  </a:cubicBezTo>
                  <a:cubicBezTo>
                    <a:pt x="7369" y="1053"/>
                    <a:pt x="7394" y="1053"/>
                    <a:pt x="7419" y="1078"/>
                  </a:cubicBezTo>
                  <a:cubicBezTo>
                    <a:pt x="7444" y="1078"/>
                    <a:pt x="7469" y="1053"/>
                    <a:pt x="7494" y="1028"/>
                  </a:cubicBezTo>
                  <a:cubicBezTo>
                    <a:pt x="7810" y="586"/>
                    <a:pt x="8480" y="179"/>
                    <a:pt x="9102" y="179"/>
                  </a:cubicBezTo>
                  <a:close/>
                  <a:moveTo>
                    <a:pt x="9104" y="0"/>
                  </a:moveTo>
                  <a:cubicBezTo>
                    <a:pt x="8459" y="0"/>
                    <a:pt x="7793" y="371"/>
                    <a:pt x="7419" y="827"/>
                  </a:cubicBezTo>
                  <a:cubicBezTo>
                    <a:pt x="7079" y="360"/>
                    <a:pt x="6523" y="72"/>
                    <a:pt x="5979" y="72"/>
                  </a:cubicBezTo>
                  <a:cubicBezTo>
                    <a:pt x="5882" y="72"/>
                    <a:pt x="5785" y="82"/>
                    <a:pt x="5690" y="101"/>
                  </a:cubicBezTo>
                  <a:cubicBezTo>
                    <a:pt x="5164" y="201"/>
                    <a:pt x="4712" y="552"/>
                    <a:pt x="4512" y="1028"/>
                  </a:cubicBezTo>
                  <a:cubicBezTo>
                    <a:pt x="4188" y="723"/>
                    <a:pt x="3763" y="549"/>
                    <a:pt x="3335" y="549"/>
                  </a:cubicBezTo>
                  <a:cubicBezTo>
                    <a:pt x="3200" y="549"/>
                    <a:pt x="3065" y="566"/>
                    <a:pt x="2933" y="602"/>
                  </a:cubicBezTo>
                  <a:cubicBezTo>
                    <a:pt x="2382" y="727"/>
                    <a:pt x="1905" y="1178"/>
                    <a:pt x="1730" y="1730"/>
                  </a:cubicBezTo>
                  <a:cubicBezTo>
                    <a:pt x="1601" y="1670"/>
                    <a:pt x="1461" y="1642"/>
                    <a:pt x="1317" y="1642"/>
                  </a:cubicBezTo>
                  <a:cubicBezTo>
                    <a:pt x="1096" y="1642"/>
                    <a:pt x="865" y="1709"/>
                    <a:pt x="652" y="1830"/>
                  </a:cubicBezTo>
                  <a:cubicBezTo>
                    <a:pt x="251" y="2056"/>
                    <a:pt x="1" y="2431"/>
                    <a:pt x="26" y="2832"/>
                  </a:cubicBezTo>
                  <a:cubicBezTo>
                    <a:pt x="26" y="3233"/>
                    <a:pt x="276" y="3609"/>
                    <a:pt x="677" y="3835"/>
                  </a:cubicBezTo>
                  <a:cubicBezTo>
                    <a:pt x="878" y="3950"/>
                    <a:pt x="1103" y="4007"/>
                    <a:pt x="1320" y="4007"/>
                  </a:cubicBezTo>
                  <a:cubicBezTo>
                    <a:pt x="1482" y="4007"/>
                    <a:pt x="1640" y="3975"/>
                    <a:pt x="1780" y="3910"/>
                  </a:cubicBezTo>
                  <a:cubicBezTo>
                    <a:pt x="2131" y="4386"/>
                    <a:pt x="2682" y="4712"/>
                    <a:pt x="3334" y="4787"/>
                  </a:cubicBezTo>
                  <a:cubicBezTo>
                    <a:pt x="3451" y="4806"/>
                    <a:pt x="3568" y="4815"/>
                    <a:pt x="3684" y="4815"/>
                  </a:cubicBezTo>
                  <a:cubicBezTo>
                    <a:pt x="4188" y="4815"/>
                    <a:pt x="4671" y="4642"/>
                    <a:pt x="5038" y="4336"/>
                  </a:cubicBezTo>
                  <a:cubicBezTo>
                    <a:pt x="5339" y="4712"/>
                    <a:pt x="5840" y="4963"/>
                    <a:pt x="6392" y="4988"/>
                  </a:cubicBezTo>
                  <a:lnTo>
                    <a:pt x="6492" y="4988"/>
                  </a:lnTo>
                  <a:cubicBezTo>
                    <a:pt x="6993" y="4988"/>
                    <a:pt x="7494" y="4812"/>
                    <a:pt x="7820" y="4487"/>
                  </a:cubicBezTo>
                  <a:cubicBezTo>
                    <a:pt x="8132" y="4757"/>
                    <a:pt x="8565" y="4907"/>
                    <a:pt x="9019" y="4907"/>
                  </a:cubicBezTo>
                  <a:cubicBezTo>
                    <a:pt x="9112" y="4907"/>
                    <a:pt x="9205" y="4900"/>
                    <a:pt x="9299" y="4888"/>
                  </a:cubicBezTo>
                  <a:cubicBezTo>
                    <a:pt x="9875" y="4812"/>
                    <a:pt x="10377" y="4537"/>
                    <a:pt x="10677" y="4086"/>
                  </a:cubicBezTo>
                  <a:cubicBezTo>
                    <a:pt x="10741" y="4094"/>
                    <a:pt x="10806" y="4098"/>
                    <a:pt x="10869" y="4098"/>
                  </a:cubicBezTo>
                  <a:cubicBezTo>
                    <a:pt x="11578" y="4098"/>
                    <a:pt x="12240" y="3602"/>
                    <a:pt x="12332" y="2958"/>
                  </a:cubicBezTo>
                  <a:cubicBezTo>
                    <a:pt x="12407" y="2582"/>
                    <a:pt x="12231" y="2156"/>
                    <a:pt x="11880" y="1880"/>
                  </a:cubicBezTo>
                  <a:cubicBezTo>
                    <a:pt x="11685" y="1720"/>
                    <a:pt x="11465" y="1636"/>
                    <a:pt x="11255" y="1636"/>
                  </a:cubicBezTo>
                  <a:cubicBezTo>
                    <a:pt x="11168" y="1636"/>
                    <a:pt x="11084" y="1650"/>
                    <a:pt x="11003" y="1680"/>
                  </a:cubicBezTo>
                  <a:cubicBezTo>
                    <a:pt x="10928" y="928"/>
                    <a:pt x="10301" y="276"/>
                    <a:pt x="9499" y="50"/>
                  </a:cubicBezTo>
                  <a:cubicBezTo>
                    <a:pt x="9370" y="16"/>
                    <a:pt x="9237" y="0"/>
                    <a:pt x="9104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7799710" y="3071220"/>
              <a:ext cx="162024" cy="151029"/>
            </a:xfrm>
            <a:custGeom>
              <a:avLst/>
              <a:gdLst/>
              <a:ahLst/>
              <a:cxnLst/>
              <a:rect l="l" t="t" r="r" b="b"/>
              <a:pathLst>
                <a:path w="1856" h="1730" extrusionOk="0">
                  <a:moveTo>
                    <a:pt x="853" y="0"/>
                  </a:moveTo>
                  <a:cubicBezTo>
                    <a:pt x="477" y="527"/>
                    <a:pt x="201" y="1103"/>
                    <a:pt x="1" y="1730"/>
                  </a:cubicBezTo>
                  <a:lnTo>
                    <a:pt x="1856" y="1730"/>
                  </a:lnTo>
                  <a:cubicBezTo>
                    <a:pt x="1580" y="1128"/>
                    <a:pt x="1254" y="552"/>
                    <a:pt x="878" y="25"/>
                  </a:cubicBezTo>
                  <a:lnTo>
                    <a:pt x="853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17" name="Google Shape;17;p2"/>
            <p:cNvSpPr/>
            <p:nvPr/>
          </p:nvSpPr>
          <p:spPr>
            <a:xfrm>
              <a:off x="333430" y="2145770"/>
              <a:ext cx="161937" cy="151116"/>
            </a:xfrm>
            <a:custGeom>
              <a:avLst/>
              <a:gdLst/>
              <a:ahLst/>
              <a:cxnLst/>
              <a:rect l="l" t="t" r="r" b="b"/>
              <a:pathLst>
                <a:path w="1855" h="1731" extrusionOk="0">
                  <a:moveTo>
                    <a:pt x="852" y="1"/>
                  </a:moveTo>
                  <a:cubicBezTo>
                    <a:pt x="502" y="527"/>
                    <a:pt x="201" y="1104"/>
                    <a:pt x="0" y="1730"/>
                  </a:cubicBezTo>
                  <a:lnTo>
                    <a:pt x="1855" y="1730"/>
                  </a:lnTo>
                  <a:cubicBezTo>
                    <a:pt x="1579" y="1129"/>
                    <a:pt x="1253" y="552"/>
                    <a:pt x="877" y="26"/>
                  </a:cubicBezTo>
                  <a:lnTo>
                    <a:pt x="852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18" name="Google Shape;18;p2"/>
            <p:cNvSpPr/>
            <p:nvPr/>
          </p:nvSpPr>
          <p:spPr>
            <a:xfrm>
              <a:off x="1206663" y="932259"/>
              <a:ext cx="133565" cy="142299"/>
            </a:xfrm>
            <a:custGeom>
              <a:avLst/>
              <a:gdLst/>
              <a:ahLst/>
              <a:cxnLst/>
              <a:rect l="l" t="t" r="r" b="b"/>
              <a:pathLst>
                <a:path w="1530" h="1630" extrusionOk="0">
                  <a:moveTo>
                    <a:pt x="753" y="176"/>
                  </a:moveTo>
                  <a:cubicBezTo>
                    <a:pt x="1104" y="176"/>
                    <a:pt x="1329" y="552"/>
                    <a:pt x="1354" y="903"/>
                  </a:cubicBezTo>
                  <a:cubicBezTo>
                    <a:pt x="1354" y="978"/>
                    <a:pt x="1354" y="1053"/>
                    <a:pt x="1329" y="1103"/>
                  </a:cubicBezTo>
                  <a:cubicBezTo>
                    <a:pt x="1279" y="1254"/>
                    <a:pt x="1179" y="1354"/>
                    <a:pt x="1053" y="1404"/>
                  </a:cubicBezTo>
                  <a:cubicBezTo>
                    <a:pt x="971" y="1432"/>
                    <a:pt x="888" y="1452"/>
                    <a:pt x="810" y="1452"/>
                  </a:cubicBezTo>
                  <a:cubicBezTo>
                    <a:pt x="746" y="1452"/>
                    <a:pt x="684" y="1438"/>
                    <a:pt x="627" y="1404"/>
                  </a:cubicBezTo>
                  <a:cubicBezTo>
                    <a:pt x="402" y="1329"/>
                    <a:pt x="226" y="1128"/>
                    <a:pt x="201" y="903"/>
                  </a:cubicBezTo>
                  <a:cubicBezTo>
                    <a:pt x="176" y="727"/>
                    <a:pt x="226" y="502"/>
                    <a:pt x="377" y="351"/>
                  </a:cubicBezTo>
                  <a:cubicBezTo>
                    <a:pt x="477" y="226"/>
                    <a:pt x="602" y="176"/>
                    <a:pt x="728" y="176"/>
                  </a:cubicBezTo>
                  <a:close/>
                  <a:moveTo>
                    <a:pt x="753" y="1"/>
                  </a:moveTo>
                  <a:cubicBezTo>
                    <a:pt x="552" y="1"/>
                    <a:pt x="377" y="76"/>
                    <a:pt x="251" y="251"/>
                  </a:cubicBezTo>
                  <a:cubicBezTo>
                    <a:pt x="76" y="427"/>
                    <a:pt x="1" y="702"/>
                    <a:pt x="26" y="953"/>
                  </a:cubicBezTo>
                  <a:cubicBezTo>
                    <a:pt x="76" y="1229"/>
                    <a:pt x="277" y="1479"/>
                    <a:pt x="552" y="1580"/>
                  </a:cubicBezTo>
                  <a:cubicBezTo>
                    <a:pt x="652" y="1605"/>
                    <a:pt x="728" y="1630"/>
                    <a:pt x="828" y="1630"/>
                  </a:cubicBezTo>
                  <a:cubicBezTo>
                    <a:pt x="928" y="1630"/>
                    <a:pt x="1028" y="1605"/>
                    <a:pt x="1104" y="1580"/>
                  </a:cubicBezTo>
                  <a:cubicBezTo>
                    <a:pt x="1304" y="1504"/>
                    <a:pt x="1429" y="1354"/>
                    <a:pt x="1480" y="1153"/>
                  </a:cubicBezTo>
                  <a:cubicBezTo>
                    <a:pt x="1505" y="1078"/>
                    <a:pt x="1530" y="1003"/>
                    <a:pt x="1530" y="903"/>
                  </a:cubicBezTo>
                  <a:cubicBezTo>
                    <a:pt x="1505" y="477"/>
                    <a:pt x="1204" y="26"/>
                    <a:pt x="75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19" name="Google Shape;19;p2"/>
            <p:cNvSpPr/>
            <p:nvPr/>
          </p:nvSpPr>
          <p:spPr>
            <a:xfrm>
              <a:off x="5761975" y="4452477"/>
              <a:ext cx="235075" cy="219252"/>
            </a:xfrm>
            <a:custGeom>
              <a:avLst/>
              <a:gdLst/>
              <a:ahLst/>
              <a:cxnLst/>
              <a:rect l="l" t="t" r="r" b="b"/>
              <a:pathLst>
                <a:path w="1855" h="1730" extrusionOk="0">
                  <a:moveTo>
                    <a:pt x="852" y="1"/>
                  </a:moveTo>
                  <a:cubicBezTo>
                    <a:pt x="501" y="527"/>
                    <a:pt x="201" y="1128"/>
                    <a:pt x="0" y="1730"/>
                  </a:cubicBezTo>
                  <a:lnTo>
                    <a:pt x="1855" y="1730"/>
                  </a:lnTo>
                  <a:cubicBezTo>
                    <a:pt x="1579" y="1153"/>
                    <a:pt x="1253" y="577"/>
                    <a:pt x="877" y="26"/>
                  </a:cubicBezTo>
                  <a:lnTo>
                    <a:pt x="852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1" dirty="0">
                <a:latin typeface="Abadi" panose="020B0604020104020204" pitchFamily="34" charset="0"/>
              </a:endParaRPr>
            </a:p>
          </p:txBody>
        </p:sp>
      </p:grpSp>
      <p:sp>
        <p:nvSpPr>
          <p:cNvPr id="20" name="Google Shape;20;p2"/>
          <p:cNvSpPr/>
          <p:nvPr userDrawn="1"/>
        </p:nvSpPr>
        <p:spPr>
          <a:xfrm>
            <a:off x="1676852" y="932251"/>
            <a:ext cx="5790300" cy="32790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7" tIns="91427" rIns="91427" bIns="91427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401" dirty="0">
              <a:latin typeface="Abadi" panose="020B0604020104020204" pitchFamily="34" charset="0"/>
            </a:endParaRPr>
          </a:p>
        </p:txBody>
      </p:sp>
      <p:sp>
        <p:nvSpPr>
          <p:cNvPr id="21" name="Google Shape;21;p2"/>
          <p:cNvSpPr txBox="1">
            <a:spLocks noGrp="1"/>
          </p:cNvSpPr>
          <p:nvPr>
            <p:ph type="ctrTitle"/>
          </p:nvPr>
        </p:nvSpPr>
        <p:spPr>
          <a:xfrm>
            <a:off x="2162555" y="1130900"/>
            <a:ext cx="4818900" cy="2350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5200"/>
              <a:buNone/>
              <a:defRPr sz="5200">
                <a:solidFill>
                  <a:schemeClr val="lt2"/>
                </a:solidFill>
                <a:latin typeface="SVN-Cherish Moment" panose="02000600000000000000" pitchFamily="50" charset="0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 dirty="0"/>
          </a:p>
        </p:txBody>
      </p:sp>
      <p:sp>
        <p:nvSpPr>
          <p:cNvPr id="22" name="Google Shape;22;p2"/>
          <p:cNvSpPr txBox="1">
            <a:spLocks noGrp="1"/>
          </p:cNvSpPr>
          <p:nvPr>
            <p:ph type="subTitle" idx="1"/>
          </p:nvPr>
        </p:nvSpPr>
        <p:spPr>
          <a:xfrm>
            <a:off x="2162555" y="3481285"/>
            <a:ext cx="4818900" cy="531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latin typeface="Nunito" pitchFamily="2" charset="0"/>
                <a:ea typeface="Nunito" pitchFamily="2" charset="0"/>
                <a:cs typeface="Poppins"/>
                <a:sym typeface="Poppins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6" name="Google Shape;46;p4"/>
          <p:cNvGrpSpPr/>
          <p:nvPr/>
        </p:nvGrpSpPr>
        <p:grpSpPr>
          <a:xfrm>
            <a:off x="223133" y="103903"/>
            <a:ext cx="8584405" cy="5154150"/>
            <a:chOff x="223130" y="103903"/>
            <a:chExt cx="8584406" cy="5154150"/>
          </a:xfrm>
        </p:grpSpPr>
        <p:sp>
          <p:nvSpPr>
            <p:cNvPr id="47" name="Google Shape;47;p4"/>
            <p:cNvSpPr/>
            <p:nvPr/>
          </p:nvSpPr>
          <p:spPr>
            <a:xfrm>
              <a:off x="6716592" y="4603261"/>
              <a:ext cx="1083100" cy="435540"/>
            </a:xfrm>
            <a:custGeom>
              <a:avLst/>
              <a:gdLst/>
              <a:ahLst/>
              <a:cxnLst/>
              <a:rect l="l" t="t" r="r" b="b"/>
              <a:pathLst>
                <a:path w="12407" h="4989" extrusionOk="0">
                  <a:moveTo>
                    <a:pt x="9102" y="163"/>
                  </a:moveTo>
                  <a:cubicBezTo>
                    <a:pt x="9212" y="163"/>
                    <a:pt x="9320" y="175"/>
                    <a:pt x="9425" y="201"/>
                  </a:cubicBezTo>
                  <a:cubicBezTo>
                    <a:pt x="10227" y="402"/>
                    <a:pt x="10803" y="1078"/>
                    <a:pt x="10828" y="1780"/>
                  </a:cubicBezTo>
                  <a:cubicBezTo>
                    <a:pt x="10828" y="1805"/>
                    <a:pt x="10853" y="1830"/>
                    <a:pt x="10878" y="1855"/>
                  </a:cubicBezTo>
                  <a:lnTo>
                    <a:pt x="10953" y="1855"/>
                  </a:lnTo>
                  <a:cubicBezTo>
                    <a:pt x="11037" y="1814"/>
                    <a:pt x="11126" y="1794"/>
                    <a:pt x="11217" y="1794"/>
                  </a:cubicBezTo>
                  <a:cubicBezTo>
                    <a:pt x="11399" y="1794"/>
                    <a:pt x="11588" y="1872"/>
                    <a:pt x="11755" y="2006"/>
                  </a:cubicBezTo>
                  <a:cubicBezTo>
                    <a:pt x="12056" y="2231"/>
                    <a:pt x="12206" y="2582"/>
                    <a:pt x="12156" y="2908"/>
                  </a:cubicBezTo>
                  <a:cubicBezTo>
                    <a:pt x="12066" y="3538"/>
                    <a:pt x="11411" y="3926"/>
                    <a:pt x="10824" y="3926"/>
                  </a:cubicBezTo>
                  <a:cubicBezTo>
                    <a:pt x="10757" y="3926"/>
                    <a:pt x="10692" y="3921"/>
                    <a:pt x="10628" y="3910"/>
                  </a:cubicBezTo>
                  <a:cubicBezTo>
                    <a:pt x="10602" y="3910"/>
                    <a:pt x="10552" y="3910"/>
                    <a:pt x="10552" y="3936"/>
                  </a:cubicBezTo>
                  <a:cubicBezTo>
                    <a:pt x="10277" y="4362"/>
                    <a:pt x="9800" y="4637"/>
                    <a:pt x="9274" y="4712"/>
                  </a:cubicBezTo>
                  <a:cubicBezTo>
                    <a:pt x="9205" y="4719"/>
                    <a:pt x="9136" y="4722"/>
                    <a:pt x="9067" y="4722"/>
                  </a:cubicBezTo>
                  <a:cubicBezTo>
                    <a:pt x="8593" y="4722"/>
                    <a:pt x="8152" y="4571"/>
                    <a:pt x="7846" y="4286"/>
                  </a:cubicBezTo>
                  <a:cubicBezTo>
                    <a:pt x="7846" y="4261"/>
                    <a:pt x="7821" y="4261"/>
                    <a:pt x="7795" y="4261"/>
                  </a:cubicBezTo>
                  <a:cubicBezTo>
                    <a:pt x="7770" y="4261"/>
                    <a:pt x="7745" y="4261"/>
                    <a:pt x="7720" y="4286"/>
                  </a:cubicBezTo>
                  <a:cubicBezTo>
                    <a:pt x="7436" y="4618"/>
                    <a:pt x="6974" y="4815"/>
                    <a:pt x="6480" y="4815"/>
                  </a:cubicBezTo>
                  <a:cubicBezTo>
                    <a:pt x="6451" y="4815"/>
                    <a:pt x="6421" y="4814"/>
                    <a:pt x="6392" y="4813"/>
                  </a:cubicBezTo>
                  <a:cubicBezTo>
                    <a:pt x="5866" y="4763"/>
                    <a:pt x="5364" y="4537"/>
                    <a:pt x="5114" y="4136"/>
                  </a:cubicBezTo>
                  <a:cubicBezTo>
                    <a:pt x="5089" y="4136"/>
                    <a:pt x="5064" y="4111"/>
                    <a:pt x="5039" y="4111"/>
                  </a:cubicBezTo>
                  <a:cubicBezTo>
                    <a:pt x="5013" y="4111"/>
                    <a:pt x="4988" y="4111"/>
                    <a:pt x="4963" y="4136"/>
                  </a:cubicBezTo>
                  <a:cubicBezTo>
                    <a:pt x="4623" y="4455"/>
                    <a:pt x="4139" y="4629"/>
                    <a:pt x="3618" y="4629"/>
                  </a:cubicBezTo>
                  <a:cubicBezTo>
                    <a:pt x="3525" y="4629"/>
                    <a:pt x="3430" y="4624"/>
                    <a:pt x="3334" y="4612"/>
                  </a:cubicBezTo>
                  <a:cubicBezTo>
                    <a:pt x="2708" y="4537"/>
                    <a:pt x="2181" y="4211"/>
                    <a:pt x="1881" y="3735"/>
                  </a:cubicBezTo>
                  <a:cubicBezTo>
                    <a:pt x="1866" y="3706"/>
                    <a:pt x="1843" y="3693"/>
                    <a:pt x="1816" y="3693"/>
                  </a:cubicBezTo>
                  <a:cubicBezTo>
                    <a:pt x="1797" y="3693"/>
                    <a:pt x="1776" y="3700"/>
                    <a:pt x="1755" y="3710"/>
                  </a:cubicBezTo>
                  <a:cubicBezTo>
                    <a:pt x="1627" y="3791"/>
                    <a:pt x="1472" y="3830"/>
                    <a:pt x="1308" y="3830"/>
                  </a:cubicBezTo>
                  <a:cubicBezTo>
                    <a:pt x="1118" y="3830"/>
                    <a:pt x="916" y="3779"/>
                    <a:pt x="728" y="3685"/>
                  </a:cubicBezTo>
                  <a:cubicBezTo>
                    <a:pt x="402" y="3484"/>
                    <a:pt x="176" y="3159"/>
                    <a:pt x="176" y="2833"/>
                  </a:cubicBezTo>
                  <a:cubicBezTo>
                    <a:pt x="176" y="2482"/>
                    <a:pt x="377" y="2156"/>
                    <a:pt x="728" y="1956"/>
                  </a:cubicBezTo>
                  <a:cubicBezTo>
                    <a:pt x="902" y="1848"/>
                    <a:pt x="1099" y="1798"/>
                    <a:pt x="1285" y="1798"/>
                  </a:cubicBezTo>
                  <a:cubicBezTo>
                    <a:pt x="1447" y="1798"/>
                    <a:pt x="1602" y="1836"/>
                    <a:pt x="1730" y="1905"/>
                  </a:cubicBezTo>
                  <a:cubicBezTo>
                    <a:pt x="1743" y="1918"/>
                    <a:pt x="1755" y="1924"/>
                    <a:pt x="1768" y="1924"/>
                  </a:cubicBezTo>
                  <a:cubicBezTo>
                    <a:pt x="1780" y="1924"/>
                    <a:pt x="1793" y="1918"/>
                    <a:pt x="1805" y="1905"/>
                  </a:cubicBezTo>
                  <a:cubicBezTo>
                    <a:pt x="1830" y="1905"/>
                    <a:pt x="1856" y="1880"/>
                    <a:pt x="1856" y="1855"/>
                  </a:cubicBezTo>
                  <a:cubicBezTo>
                    <a:pt x="1981" y="1329"/>
                    <a:pt x="2432" y="878"/>
                    <a:pt x="2958" y="753"/>
                  </a:cubicBezTo>
                  <a:cubicBezTo>
                    <a:pt x="3075" y="726"/>
                    <a:pt x="3193" y="713"/>
                    <a:pt x="3310" y="713"/>
                  </a:cubicBezTo>
                  <a:cubicBezTo>
                    <a:pt x="3745" y="713"/>
                    <a:pt x="4166" y="893"/>
                    <a:pt x="4462" y="1229"/>
                  </a:cubicBezTo>
                  <a:cubicBezTo>
                    <a:pt x="4487" y="1254"/>
                    <a:pt x="4512" y="1254"/>
                    <a:pt x="4537" y="1254"/>
                  </a:cubicBezTo>
                  <a:cubicBezTo>
                    <a:pt x="4562" y="1254"/>
                    <a:pt x="4587" y="1229"/>
                    <a:pt x="4612" y="1204"/>
                  </a:cubicBezTo>
                  <a:cubicBezTo>
                    <a:pt x="4763" y="702"/>
                    <a:pt x="5214" y="352"/>
                    <a:pt x="5690" y="251"/>
                  </a:cubicBezTo>
                  <a:cubicBezTo>
                    <a:pt x="5777" y="233"/>
                    <a:pt x="5866" y="225"/>
                    <a:pt x="5955" y="225"/>
                  </a:cubicBezTo>
                  <a:cubicBezTo>
                    <a:pt x="6486" y="225"/>
                    <a:pt x="7040" y="531"/>
                    <a:pt x="7319" y="1003"/>
                  </a:cubicBezTo>
                  <a:cubicBezTo>
                    <a:pt x="7344" y="1028"/>
                    <a:pt x="7369" y="1053"/>
                    <a:pt x="7394" y="1053"/>
                  </a:cubicBezTo>
                  <a:cubicBezTo>
                    <a:pt x="7420" y="1053"/>
                    <a:pt x="7445" y="1053"/>
                    <a:pt x="7470" y="1028"/>
                  </a:cubicBezTo>
                  <a:cubicBezTo>
                    <a:pt x="7811" y="559"/>
                    <a:pt x="8478" y="163"/>
                    <a:pt x="9102" y="163"/>
                  </a:cubicBezTo>
                  <a:close/>
                  <a:moveTo>
                    <a:pt x="9081" y="0"/>
                  </a:moveTo>
                  <a:cubicBezTo>
                    <a:pt x="8442" y="0"/>
                    <a:pt x="7793" y="371"/>
                    <a:pt x="7420" y="828"/>
                  </a:cubicBezTo>
                  <a:cubicBezTo>
                    <a:pt x="7076" y="356"/>
                    <a:pt x="6494" y="49"/>
                    <a:pt x="5941" y="49"/>
                  </a:cubicBezTo>
                  <a:cubicBezTo>
                    <a:pt x="5848" y="49"/>
                    <a:pt x="5755" y="58"/>
                    <a:pt x="5665" y="76"/>
                  </a:cubicBezTo>
                  <a:cubicBezTo>
                    <a:pt x="5164" y="176"/>
                    <a:pt x="4713" y="527"/>
                    <a:pt x="4487" y="1003"/>
                  </a:cubicBezTo>
                  <a:cubicBezTo>
                    <a:pt x="4173" y="708"/>
                    <a:pt x="3735" y="537"/>
                    <a:pt x="3295" y="537"/>
                  </a:cubicBezTo>
                  <a:cubicBezTo>
                    <a:pt x="3174" y="537"/>
                    <a:pt x="3052" y="550"/>
                    <a:pt x="2933" y="577"/>
                  </a:cubicBezTo>
                  <a:cubicBezTo>
                    <a:pt x="2357" y="727"/>
                    <a:pt x="1906" y="1179"/>
                    <a:pt x="1730" y="1705"/>
                  </a:cubicBezTo>
                  <a:cubicBezTo>
                    <a:pt x="1599" y="1654"/>
                    <a:pt x="1451" y="1628"/>
                    <a:pt x="1299" y="1628"/>
                  </a:cubicBezTo>
                  <a:cubicBezTo>
                    <a:pt x="1073" y="1628"/>
                    <a:pt x="837" y="1685"/>
                    <a:pt x="627" y="1805"/>
                  </a:cubicBezTo>
                  <a:cubicBezTo>
                    <a:pt x="226" y="2031"/>
                    <a:pt x="1" y="2432"/>
                    <a:pt x="1" y="2833"/>
                  </a:cubicBezTo>
                  <a:cubicBezTo>
                    <a:pt x="1" y="3234"/>
                    <a:pt x="252" y="3610"/>
                    <a:pt x="653" y="3835"/>
                  </a:cubicBezTo>
                  <a:cubicBezTo>
                    <a:pt x="859" y="3945"/>
                    <a:pt x="1081" y="4003"/>
                    <a:pt x="1293" y="4003"/>
                  </a:cubicBezTo>
                  <a:cubicBezTo>
                    <a:pt x="1467" y="4003"/>
                    <a:pt x="1634" y="3964"/>
                    <a:pt x="1780" y="3885"/>
                  </a:cubicBezTo>
                  <a:cubicBezTo>
                    <a:pt x="2106" y="4362"/>
                    <a:pt x="2658" y="4687"/>
                    <a:pt x="3309" y="4788"/>
                  </a:cubicBezTo>
                  <a:cubicBezTo>
                    <a:pt x="3417" y="4800"/>
                    <a:pt x="3524" y="4806"/>
                    <a:pt x="3629" y="4806"/>
                  </a:cubicBezTo>
                  <a:cubicBezTo>
                    <a:pt x="4162" y="4806"/>
                    <a:pt x="4658" y="4646"/>
                    <a:pt x="5013" y="4311"/>
                  </a:cubicBezTo>
                  <a:cubicBezTo>
                    <a:pt x="5339" y="4712"/>
                    <a:pt x="5841" y="4938"/>
                    <a:pt x="6367" y="4963"/>
                  </a:cubicBezTo>
                  <a:cubicBezTo>
                    <a:pt x="6417" y="4963"/>
                    <a:pt x="6442" y="4988"/>
                    <a:pt x="6492" y="4988"/>
                  </a:cubicBezTo>
                  <a:cubicBezTo>
                    <a:pt x="6993" y="4988"/>
                    <a:pt x="7470" y="4788"/>
                    <a:pt x="7795" y="4462"/>
                  </a:cubicBezTo>
                  <a:cubicBezTo>
                    <a:pt x="8146" y="4747"/>
                    <a:pt x="8592" y="4897"/>
                    <a:pt x="9084" y="4897"/>
                  </a:cubicBezTo>
                  <a:cubicBezTo>
                    <a:pt x="9155" y="4897"/>
                    <a:pt x="9227" y="4894"/>
                    <a:pt x="9299" y="4888"/>
                  </a:cubicBezTo>
                  <a:cubicBezTo>
                    <a:pt x="9876" y="4813"/>
                    <a:pt x="10352" y="4512"/>
                    <a:pt x="10653" y="4086"/>
                  </a:cubicBezTo>
                  <a:cubicBezTo>
                    <a:pt x="10717" y="4094"/>
                    <a:pt x="10781" y="4098"/>
                    <a:pt x="10844" y="4098"/>
                  </a:cubicBezTo>
                  <a:cubicBezTo>
                    <a:pt x="11553" y="4098"/>
                    <a:pt x="12217" y="3602"/>
                    <a:pt x="12332" y="2958"/>
                  </a:cubicBezTo>
                  <a:cubicBezTo>
                    <a:pt x="12407" y="2557"/>
                    <a:pt x="12206" y="2131"/>
                    <a:pt x="11856" y="1855"/>
                  </a:cubicBezTo>
                  <a:cubicBezTo>
                    <a:pt x="11669" y="1706"/>
                    <a:pt x="11441" y="1626"/>
                    <a:pt x="11212" y="1626"/>
                  </a:cubicBezTo>
                  <a:cubicBezTo>
                    <a:pt x="11134" y="1626"/>
                    <a:pt x="11055" y="1636"/>
                    <a:pt x="10978" y="1655"/>
                  </a:cubicBezTo>
                  <a:cubicBezTo>
                    <a:pt x="10903" y="928"/>
                    <a:pt x="10277" y="251"/>
                    <a:pt x="9475" y="51"/>
                  </a:cubicBezTo>
                  <a:cubicBezTo>
                    <a:pt x="9345" y="16"/>
                    <a:pt x="9213" y="0"/>
                    <a:pt x="908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48" name="Google Shape;48;p4"/>
            <p:cNvSpPr/>
            <p:nvPr/>
          </p:nvSpPr>
          <p:spPr>
            <a:xfrm>
              <a:off x="3552136" y="103903"/>
              <a:ext cx="161937" cy="151029"/>
            </a:xfrm>
            <a:custGeom>
              <a:avLst/>
              <a:gdLst/>
              <a:ahLst/>
              <a:cxnLst/>
              <a:rect l="l" t="t" r="r" b="b"/>
              <a:pathLst>
                <a:path w="1855" h="1730" extrusionOk="0">
                  <a:moveTo>
                    <a:pt x="852" y="0"/>
                  </a:moveTo>
                  <a:cubicBezTo>
                    <a:pt x="476" y="527"/>
                    <a:pt x="201" y="1103"/>
                    <a:pt x="0" y="1730"/>
                  </a:cubicBezTo>
                  <a:lnTo>
                    <a:pt x="1855" y="1730"/>
                  </a:lnTo>
                  <a:cubicBezTo>
                    <a:pt x="1579" y="1128"/>
                    <a:pt x="1253" y="552"/>
                    <a:pt x="877" y="25"/>
                  </a:cubicBezTo>
                  <a:lnTo>
                    <a:pt x="852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49" name="Google Shape;49;p4"/>
            <p:cNvSpPr/>
            <p:nvPr/>
          </p:nvSpPr>
          <p:spPr>
            <a:xfrm>
              <a:off x="8671778" y="2686534"/>
              <a:ext cx="135748" cy="142299"/>
            </a:xfrm>
            <a:custGeom>
              <a:avLst/>
              <a:gdLst/>
              <a:ahLst/>
              <a:cxnLst/>
              <a:rect l="l" t="t" r="r" b="b"/>
              <a:pathLst>
                <a:path w="1555" h="1630" extrusionOk="0">
                  <a:moveTo>
                    <a:pt x="778" y="176"/>
                  </a:moveTo>
                  <a:cubicBezTo>
                    <a:pt x="1104" y="176"/>
                    <a:pt x="1354" y="552"/>
                    <a:pt x="1379" y="903"/>
                  </a:cubicBezTo>
                  <a:cubicBezTo>
                    <a:pt x="1379" y="978"/>
                    <a:pt x="1354" y="1053"/>
                    <a:pt x="1354" y="1103"/>
                  </a:cubicBezTo>
                  <a:cubicBezTo>
                    <a:pt x="1304" y="1254"/>
                    <a:pt x="1204" y="1354"/>
                    <a:pt x="1053" y="1404"/>
                  </a:cubicBezTo>
                  <a:cubicBezTo>
                    <a:pt x="985" y="1432"/>
                    <a:pt x="908" y="1452"/>
                    <a:pt x="829" y="1452"/>
                  </a:cubicBezTo>
                  <a:cubicBezTo>
                    <a:pt x="763" y="1452"/>
                    <a:pt x="695" y="1438"/>
                    <a:pt x="627" y="1404"/>
                  </a:cubicBezTo>
                  <a:cubicBezTo>
                    <a:pt x="427" y="1329"/>
                    <a:pt x="251" y="1128"/>
                    <a:pt x="226" y="903"/>
                  </a:cubicBezTo>
                  <a:cubicBezTo>
                    <a:pt x="176" y="727"/>
                    <a:pt x="251" y="502"/>
                    <a:pt x="402" y="351"/>
                  </a:cubicBezTo>
                  <a:cubicBezTo>
                    <a:pt x="502" y="226"/>
                    <a:pt x="627" y="176"/>
                    <a:pt x="753" y="176"/>
                  </a:cubicBezTo>
                  <a:close/>
                  <a:moveTo>
                    <a:pt x="778" y="1"/>
                  </a:moveTo>
                  <a:cubicBezTo>
                    <a:pt x="577" y="1"/>
                    <a:pt x="402" y="76"/>
                    <a:pt x="251" y="251"/>
                  </a:cubicBezTo>
                  <a:cubicBezTo>
                    <a:pt x="101" y="427"/>
                    <a:pt x="1" y="702"/>
                    <a:pt x="51" y="953"/>
                  </a:cubicBezTo>
                  <a:cubicBezTo>
                    <a:pt x="101" y="1229"/>
                    <a:pt x="302" y="1479"/>
                    <a:pt x="577" y="1580"/>
                  </a:cubicBezTo>
                  <a:cubicBezTo>
                    <a:pt x="652" y="1605"/>
                    <a:pt x="753" y="1630"/>
                    <a:pt x="853" y="1630"/>
                  </a:cubicBezTo>
                  <a:cubicBezTo>
                    <a:pt x="953" y="1630"/>
                    <a:pt x="1053" y="1605"/>
                    <a:pt x="1129" y="1580"/>
                  </a:cubicBezTo>
                  <a:cubicBezTo>
                    <a:pt x="1304" y="1504"/>
                    <a:pt x="1454" y="1354"/>
                    <a:pt x="1505" y="1153"/>
                  </a:cubicBezTo>
                  <a:cubicBezTo>
                    <a:pt x="1530" y="1078"/>
                    <a:pt x="1555" y="1003"/>
                    <a:pt x="1530" y="903"/>
                  </a:cubicBezTo>
                  <a:cubicBezTo>
                    <a:pt x="1530" y="477"/>
                    <a:pt x="1229" y="26"/>
                    <a:pt x="77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50" name="Google Shape;50;p4"/>
            <p:cNvSpPr/>
            <p:nvPr/>
          </p:nvSpPr>
          <p:spPr>
            <a:xfrm>
              <a:off x="272400" y="348880"/>
              <a:ext cx="235077" cy="222347"/>
            </a:xfrm>
            <a:custGeom>
              <a:avLst/>
              <a:gdLst/>
              <a:ahLst/>
              <a:cxnLst/>
              <a:rect l="l" t="t" r="r" b="b"/>
              <a:pathLst>
                <a:path w="1830" h="1731" extrusionOk="0">
                  <a:moveTo>
                    <a:pt x="852" y="1"/>
                  </a:moveTo>
                  <a:cubicBezTo>
                    <a:pt x="476" y="527"/>
                    <a:pt x="176" y="1129"/>
                    <a:pt x="0" y="1730"/>
                  </a:cubicBezTo>
                  <a:lnTo>
                    <a:pt x="1830" y="1730"/>
                  </a:lnTo>
                  <a:cubicBezTo>
                    <a:pt x="1554" y="1129"/>
                    <a:pt x="1228" y="552"/>
                    <a:pt x="852" y="26"/>
                  </a:cubicBezTo>
                  <a:lnTo>
                    <a:pt x="852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51" name="Google Shape;51;p4"/>
            <p:cNvSpPr/>
            <p:nvPr/>
          </p:nvSpPr>
          <p:spPr>
            <a:xfrm>
              <a:off x="6877285" y="1089320"/>
              <a:ext cx="162024" cy="151029"/>
            </a:xfrm>
            <a:custGeom>
              <a:avLst/>
              <a:gdLst/>
              <a:ahLst/>
              <a:cxnLst/>
              <a:rect l="l" t="t" r="r" b="b"/>
              <a:pathLst>
                <a:path w="1856" h="1730" extrusionOk="0">
                  <a:moveTo>
                    <a:pt x="853" y="0"/>
                  </a:moveTo>
                  <a:cubicBezTo>
                    <a:pt x="477" y="527"/>
                    <a:pt x="201" y="1103"/>
                    <a:pt x="1" y="1730"/>
                  </a:cubicBezTo>
                  <a:lnTo>
                    <a:pt x="1856" y="1730"/>
                  </a:lnTo>
                  <a:cubicBezTo>
                    <a:pt x="1580" y="1128"/>
                    <a:pt x="1254" y="552"/>
                    <a:pt x="878" y="25"/>
                  </a:cubicBezTo>
                  <a:lnTo>
                    <a:pt x="853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52" name="Google Shape;52;p4"/>
            <p:cNvSpPr/>
            <p:nvPr/>
          </p:nvSpPr>
          <p:spPr>
            <a:xfrm>
              <a:off x="223130" y="3509345"/>
              <a:ext cx="161937" cy="151116"/>
            </a:xfrm>
            <a:custGeom>
              <a:avLst/>
              <a:gdLst/>
              <a:ahLst/>
              <a:cxnLst/>
              <a:rect l="l" t="t" r="r" b="b"/>
              <a:pathLst>
                <a:path w="1855" h="1731" extrusionOk="0">
                  <a:moveTo>
                    <a:pt x="852" y="1"/>
                  </a:moveTo>
                  <a:cubicBezTo>
                    <a:pt x="502" y="527"/>
                    <a:pt x="201" y="1104"/>
                    <a:pt x="0" y="1730"/>
                  </a:cubicBezTo>
                  <a:lnTo>
                    <a:pt x="1855" y="1730"/>
                  </a:lnTo>
                  <a:cubicBezTo>
                    <a:pt x="1579" y="1129"/>
                    <a:pt x="1253" y="552"/>
                    <a:pt x="877" y="26"/>
                  </a:cubicBezTo>
                  <a:lnTo>
                    <a:pt x="852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53" name="Google Shape;53;p4"/>
            <p:cNvSpPr/>
            <p:nvPr/>
          </p:nvSpPr>
          <p:spPr>
            <a:xfrm>
              <a:off x="6891501" y="231134"/>
              <a:ext cx="133565" cy="142299"/>
            </a:xfrm>
            <a:custGeom>
              <a:avLst/>
              <a:gdLst/>
              <a:ahLst/>
              <a:cxnLst/>
              <a:rect l="l" t="t" r="r" b="b"/>
              <a:pathLst>
                <a:path w="1530" h="1630" extrusionOk="0">
                  <a:moveTo>
                    <a:pt x="753" y="176"/>
                  </a:moveTo>
                  <a:cubicBezTo>
                    <a:pt x="1104" y="176"/>
                    <a:pt x="1329" y="552"/>
                    <a:pt x="1354" y="903"/>
                  </a:cubicBezTo>
                  <a:cubicBezTo>
                    <a:pt x="1354" y="978"/>
                    <a:pt x="1354" y="1053"/>
                    <a:pt x="1329" y="1103"/>
                  </a:cubicBezTo>
                  <a:cubicBezTo>
                    <a:pt x="1279" y="1254"/>
                    <a:pt x="1179" y="1354"/>
                    <a:pt x="1053" y="1404"/>
                  </a:cubicBezTo>
                  <a:cubicBezTo>
                    <a:pt x="971" y="1432"/>
                    <a:pt x="888" y="1452"/>
                    <a:pt x="810" y="1452"/>
                  </a:cubicBezTo>
                  <a:cubicBezTo>
                    <a:pt x="746" y="1452"/>
                    <a:pt x="684" y="1438"/>
                    <a:pt x="627" y="1404"/>
                  </a:cubicBezTo>
                  <a:cubicBezTo>
                    <a:pt x="402" y="1329"/>
                    <a:pt x="226" y="1128"/>
                    <a:pt x="201" y="903"/>
                  </a:cubicBezTo>
                  <a:cubicBezTo>
                    <a:pt x="176" y="727"/>
                    <a:pt x="226" y="502"/>
                    <a:pt x="377" y="351"/>
                  </a:cubicBezTo>
                  <a:cubicBezTo>
                    <a:pt x="477" y="226"/>
                    <a:pt x="602" y="176"/>
                    <a:pt x="728" y="176"/>
                  </a:cubicBezTo>
                  <a:close/>
                  <a:moveTo>
                    <a:pt x="753" y="1"/>
                  </a:moveTo>
                  <a:cubicBezTo>
                    <a:pt x="552" y="1"/>
                    <a:pt x="377" y="76"/>
                    <a:pt x="251" y="251"/>
                  </a:cubicBezTo>
                  <a:cubicBezTo>
                    <a:pt x="76" y="427"/>
                    <a:pt x="1" y="702"/>
                    <a:pt x="26" y="953"/>
                  </a:cubicBezTo>
                  <a:cubicBezTo>
                    <a:pt x="76" y="1229"/>
                    <a:pt x="277" y="1479"/>
                    <a:pt x="552" y="1580"/>
                  </a:cubicBezTo>
                  <a:cubicBezTo>
                    <a:pt x="652" y="1605"/>
                    <a:pt x="728" y="1630"/>
                    <a:pt x="828" y="1630"/>
                  </a:cubicBezTo>
                  <a:cubicBezTo>
                    <a:pt x="928" y="1630"/>
                    <a:pt x="1028" y="1605"/>
                    <a:pt x="1104" y="1580"/>
                  </a:cubicBezTo>
                  <a:cubicBezTo>
                    <a:pt x="1304" y="1504"/>
                    <a:pt x="1429" y="1354"/>
                    <a:pt x="1480" y="1153"/>
                  </a:cubicBezTo>
                  <a:cubicBezTo>
                    <a:pt x="1505" y="1078"/>
                    <a:pt x="1530" y="1003"/>
                    <a:pt x="1530" y="903"/>
                  </a:cubicBezTo>
                  <a:cubicBezTo>
                    <a:pt x="1505" y="477"/>
                    <a:pt x="1204" y="26"/>
                    <a:pt x="75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54" name="Google Shape;54;p4"/>
            <p:cNvSpPr/>
            <p:nvPr/>
          </p:nvSpPr>
          <p:spPr>
            <a:xfrm>
              <a:off x="1851700" y="5038802"/>
              <a:ext cx="235075" cy="219252"/>
            </a:xfrm>
            <a:custGeom>
              <a:avLst/>
              <a:gdLst/>
              <a:ahLst/>
              <a:cxnLst/>
              <a:rect l="l" t="t" r="r" b="b"/>
              <a:pathLst>
                <a:path w="1855" h="1730" extrusionOk="0">
                  <a:moveTo>
                    <a:pt x="852" y="1"/>
                  </a:moveTo>
                  <a:cubicBezTo>
                    <a:pt x="501" y="527"/>
                    <a:pt x="201" y="1128"/>
                    <a:pt x="0" y="1730"/>
                  </a:cubicBezTo>
                  <a:lnTo>
                    <a:pt x="1855" y="1730"/>
                  </a:lnTo>
                  <a:cubicBezTo>
                    <a:pt x="1579" y="1153"/>
                    <a:pt x="1253" y="577"/>
                    <a:pt x="877" y="26"/>
                  </a:cubicBezTo>
                  <a:lnTo>
                    <a:pt x="852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55" name="Google Shape;55;p4"/>
            <p:cNvSpPr/>
            <p:nvPr/>
          </p:nvSpPr>
          <p:spPr>
            <a:xfrm>
              <a:off x="7899468" y="103907"/>
              <a:ext cx="908069" cy="712281"/>
            </a:xfrm>
            <a:custGeom>
              <a:avLst/>
              <a:gdLst/>
              <a:ahLst/>
              <a:cxnLst/>
              <a:rect l="l" t="t" r="r" b="b"/>
              <a:pathLst>
                <a:path w="10402" h="8159" extrusionOk="0">
                  <a:moveTo>
                    <a:pt x="6560" y="1"/>
                  </a:moveTo>
                  <a:cubicBezTo>
                    <a:pt x="5921" y="1"/>
                    <a:pt x="5272" y="298"/>
                    <a:pt x="4812" y="815"/>
                  </a:cubicBezTo>
                  <a:cubicBezTo>
                    <a:pt x="4637" y="539"/>
                    <a:pt x="4336" y="339"/>
                    <a:pt x="3960" y="264"/>
                  </a:cubicBezTo>
                  <a:cubicBezTo>
                    <a:pt x="3838" y="239"/>
                    <a:pt x="3714" y="227"/>
                    <a:pt x="3592" y="227"/>
                  </a:cubicBezTo>
                  <a:cubicBezTo>
                    <a:pt x="3088" y="227"/>
                    <a:pt x="2599" y="432"/>
                    <a:pt x="2256" y="815"/>
                  </a:cubicBezTo>
                  <a:cubicBezTo>
                    <a:pt x="1855" y="1241"/>
                    <a:pt x="1704" y="1868"/>
                    <a:pt x="1830" y="2419"/>
                  </a:cubicBezTo>
                  <a:cubicBezTo>
                    <a:pt x="1789" y="2415"/>
                    <a:pt x="1749" y="2414"/>
                    <a:pt x="1709" y="2414"/>
                  </a:cubicBezTo>
                  <a:cubicBezTo>
                    <a:pt x="1205" y="2414"/>
                    <a:pt x="755" y="2696"/>
                    <a:pt x="476" y="3021"/>
                  </a:cubicBezTo>
                  <a:cubicBezTo>
                    <a:pt x="151" y="3422"/>
                    <a:pt x="0" y="3948"/>
                    <a:pt x="0" y="4549"/>
                  </a:cubicBezTo>
                  <a:cubicBezTo>
                    <a:pt x="0" y="4825"/>
                    <a:pt x="50" y="5051"/>
                    <a:pt x="125" y="5226"/>
                  </a:cubicBezTo>
                  <a:cubicBezTo>
                    <a:pt x="351" y="5828"/>
                    <a:pt x="1028" y="6204"/>
                    <a:pt x="1955" y="6329"/>
                  </a:cubicBezTo>
                  <a:cubicBezTo>
                    <a:pt x="1855" y="6780"/>
                    <a:pt x="2055" y="7256"/>
                    <a:pt x="2506" y="7632"/>
                  </a:cubicBezTo>
                  <a:cubicBezTo>
                    <a:pt x="2857" y="7933"/>
                    <a:pt x="3359" y="8108"/>
                    <a:pt x="3985" y="8158"/>
                  </a:cubicBezTo>
                  <a:lnTo>
                    <a:pt x="4261" y="8158"/>
                  </a:lnTo>
                  <a:cubicBezTo>
                    <a:pt x="4637" y="8158"/>
                    <a:pt x="4963" y="8108"/>
                    <a:pt x="5238" y="7958"/>
                  </a:cubicBezTo>
                  <a:cubicBezTo>
                    <a:pt x="5589" y="7782"/>
                    <a:pt x="5865" y="7457"/>
                    <a:pt x="5940" y="7131"/>
                  </a:cubicBezTo>
                  <a:cubicBezTo>
                    <a:pt x="6299" y="7576"/>
                    <a:pt x="6857" y="7822"/>
                    <a:pt x="7414" y="7822"/>
                  </a:cubicBezTo>
                  <a:cubicBezTo>
                    <a:pt x="7673" y="7822"/>
                    <a:pt x="7932" y="7769"/>
                    <a:pt x="8171" y="7657"/>
                  </a:cubicBezTo>
                  <a:cubicBezTo>
                    <a:pt x="8973" y="7306"/>
                    <a:pt x="9424" y="6354"/>
                    <a:pt x="9198" y="5502"/>
                  </a:cubicBezTo>
                  <a:cubicBezTo>
                    <a:pt x="9424" y="5452"/>
                    <a:pt x="9624" y="5351"/>
                    <a:pt x="9800" y="5176"/>
                  </a:cubicBezTo>
                  <a:cubicBezTo>
                    <a:pt x="9775" y="5126"/>
                    <a:pt x="9750" y="5076"/>
                    <a:pt x="9725" y="5026"/>
                  </a:cubicBezTo>
                  <a:cubicBezTo>
                    <a:pt x="9549" y="5201"/>
                    <a:pt x="9324" y="5326"/>
                    <a:pt x="9098" y="5351"/>
                  </a:cubicBezTo>
                  <a:cubicBezTo>
                    <a:pt x="9073" y="5351"/>
                    <a:pt x="9048" y="5351"/>
                    <a:pt x="9023" y="5376"/>
                  </a:cubicBezTo>
                  <a:cubicBezTo>
                    <a:pt x="8998" y="5402"/>
                    <a:pt x="8998" y="5427"/>
                    <a:pt x="9023" y="5452"/>
                  </a:cubicBezTo>
                  <a:cubicBezTo>
                    <a:pt x="9248" y="6229"/>
                    <a:pt x="8847" y="7181"/>
                    <a:pt x="8120" y="7507"/>
                  </a:cubicBezTo>
                  <a:cubicBezTo>
                    <a:pt x="7906" y="7607"/>
                    <a:pt x="7674" y="7654"/>
                    <a:pt x="7441" y="7654"/>
                  </a:cubicBezTo>
                  <a:cubicBezTo>
                    <a:pt x="6857" y="7654"/>
                    <a:pt x="6270" y="7357"/>
                    <a:pt x="5965" y="6855"/>
                  </a:cubicBezTo>
                  <a:cubicBezTo>
                    <a:pt x="5947" y="6837"/>
                    <a:pt x="5917" y="6820"/>
                    <a:pt x="5892" y="6820"/>
                  </a:cubicBezTo>
                  <a:cubicBezTo>
                    <a:pt x="5882" y="6820"/>
                    <a:pt x="5872" y="6823"/>
                    <a:pt x="5865" y="6830"/>
                  </a:cubicBezTo>
                  <a:cubicBezTo>
                    <a:pt x="5840" y="6830"/>
                    <a:pt x="5815" y="6855"/>
                    <a:pt x="5815" y="6905"/>
                  </a:cubicBezTo>
                  <a:cubicBezTo>
                    <a:pt x="5790" y="7256"/>
                    <a:pt x="5539" y="7607"/>
                    <a:pt x="5163" y="7808"/>
                  </a:cubicBezTo>
                  <a:cubicBezTo>
                    <a:pt x="4925" y="7927"/>
                    <a:pt x="4640" y="7998"/>
                    <a:pt x="4283" y="7998"/>
                  </a:cubicBezTo>
                  <a:cubicBezTo>
                    <a:pt x="4189" y="7998"/>
                    <a:pt x="4090" y="7993"/>
                    <a:pt x="3985" y="7983"/>
                  </a:cubicBezTo>
                  <a:cubicBezTo>
                    <a:pt x="3409" y="7933"/>
                    <a:pt x="2932" y="7782"/>
                    <a:pt x="2607" y="7507"/>
                  </a:cubicBezTo>
                  <a:cubicBezTo>
                    <a:pt x="2281" y="7231"/>
                    <a:pt x="1980" y="6755"/>
                    <a:pt x="2156" y="6279"/>
                  </a:cubicBezTo>
                  <a:cubicBezTo>
                    <a:pt x="2156" y="6254"/>
                    <a:pt x="2156" y="6229"/>
                    <a:pt x="2130" y="6204"/>
                  </a:cubicBezTo>
                  <a:cubicBezTo>
                    <a:pt x="2130" y="6178"/>
                    <a:pt x="2105" y="6153"/>
                    <a:pt x="2080" y="6153"/>
                  </a:cubicBezTo>
                  <a:cubicBezTo>
                    <a:pt x="1629" y="6128"/>
                    <a:pt x="602" y="5953"/>
                    <a:pt x="276" y="5176"/>
                  </a:cubicBezTo>
                  <a:cubicBezTo>
                    <a:pt x="201" y="5000"/>
                    <a:pt x="176" y="4800"/>
                    <a:pt x="176" y="4549"/>
                  </a:cubicBezTo>
                  <a:cubicBezTo>
                    <a:pt x="176" y="3998"/>
                    <a:pt x="326" y="3497"/>
                    <a:pt x="602" y="3146"/>
                  </a:cubicBezTo>
                  <a:cubicBezTo>
                    <a:pt x="877" y="2795"/>
                    <a:pt x="1303" y="2594"/>
                    <a:pt x="1704" y="2594"/>
                  </a:cubicBezTo>
                  <a:cubicBezTo>
                    <a:pt x="1780" y="2594"/>
                    <a:pt x="1855" y="2594"/>
                    <a:pt x="1930" y="2620"/>
                  </a:cubicBezTo>
                  <a:cubicBezTo>
                    <a:pt x="1955" y="2620"/>
                    <a:pt x="1980" y="2620"/>
                    <a:pt x="2005" y="2594"/>
                  </a:cubicBezTo>
                  <a:cubicBezTo>
                    <a:pt x="2030" y="2569"/>
                    <a:pt x="2030" y="2544"/>
                    <a:pt x="2030" y="2494"/>
                  </a:cubicBezTo>
                  <a:cubicBezTo>
                    <a:pt x="1855" y="1968"/>
                    <a:pt x="2005" y="1341"/>
                    <a:pt x="2381" y="915"/>
                  </a:cubicBezTo>
                  <a:cubicBezTo>
                    <a:pt x="2693" y="583"/>
                    <a:pt x="3159" y="388"/>
                    <a:pt x="3637" y="388"/>
                  </a:cubicBezTo>
                  <a:cubicBezTo>
                    <a:pt x="3736" y="388"/>
                    <a:pt x="3836" y="397"/>
                    <a:pt x="3935" y="414"/>
                  </a:cubicBezTo>
                  <a:cubicBezTo>
                    <a:pt x="4211" y="489"/>
                    <a:pt x="4562" y="665"/>
                    <a:pt x="4712" y="990"/>
                  </a:cubicBezTo>
                  <a:cubicBezTo>
                    <a:pt x="4712" y="1041"/>
                    <a:pt x="4737" y="1041"/>
                    <a:pt x="4762" y="1066"/>
                  </a:cubicBezTo>
                  <a:cubicBezTo>
                    <a:pt x="4787" y="1066"/>
                    <a:pt x="4837" y="1041"/>
                    <a:pt x="4837" y="1016"/>
                  </a:cubicBezTo>
                  <a:cubicBezTo>
                    <a:pt x="5271" y="483"/>
                    <a:pt x="5938" y="168"/>
                    <a:pt x="6582" y="168"/>
                  </a:cubicBezTo>
                  <a:cubicBezTo>
                    <a:pt x="6755" y="168"/>
                    <a:pt x="6928" y="191"/>
                    <a:pt x="7093" y="239"/>
                  </a:cubicBezTo>
                  <a:cubicBezTo>
                    <a:pt x="7895" y="489"/>
                    <a:pt x="8496" y="1241"/>
                    <a:pt x="8572" y="2093"/>
                  </a:cubicBezTo>
                  <a:cubicBezTo>
                    <a:pt x="8572" y="2118"/>
                    <a:pt x="8597" y="2143"/>
                    <a:pt x="8622" y="2168"/>
                  </a:cubicBezTo>
                  <a:lnTo>
                    <a:pt x="8697" y="2168"/>
                  </a:lnTo>
                  <a:cubicBezTo>
                    <a:pt x="8811" y="2108"/>
                    <a:pt x="8931" y="2082"/>
                    <a:pt x="9052" y="2082"/>
                  </a:cubicBezTo>
                  <a:cubicBezTo>
                    <a:pt x="9384" y="2082"/>
                    <a:pt x="9716" y="2280"/>
                    <a:pt x="9900" y="2519"/>
                  </a:cubicBezTo>
                  <a:cubicBezTo>
                    <a:pt x="10226" y="2945"/>
                    <a:pt x="10226" y="3497"/>
                    <a:pt x="10201" y="3898"/>
                  </a:cubicBezTo>
                  <a:cubicBezTo>
                    <a:pt x="10151" y="4274"/>
                    <a:pt x="10025" y="4625"/>
                    <a:pt x="9800" y="4900"/>
                  </a:cubicBezTo>
                  <a:cubicBezTo>
                    <a:pt x="9825" y="4975"/>
                    <a:pt x="9850" y="5026"/>
                    <a:pt x="9900" y="5101"/>
                  </a:cubicBezTo>
                  <a:cubicBezTo>
                    <a:pt x="10151" y="4775"/>
                    <a:pt x="10326" y="4324"/>
                    <a:pt x="10351" y="3923"/>
                  </a:cubicBezTo>
                  <a:cubicBezTo>
                    <a:pt x="10401" y="3497"/>
                    <a:pt x="10376" y="2895"/>
                    <a:pt x="10050" y="2419"/>
                  </a:cubicBezTo>
                  <a:cubicBezTo>
                    <a:pt x="9836" y="2127"/>
                    <a:pt x="9456" y="1911"/>
                    <a:pt x="9062" y="1911"/>
                  </a:cubicBezTo>
                  <a:cubicBezTo>
                    <a:pt x="8949" y="1911"/>
                    <a:pt x="8834" y="1929"/>
                    <a:pt x="8722" y="1968"/>
                  </a:cubicBezTo>
                  <a:cubicBezTo>
                    <a:pt x="8622" y="1091"/>
                    <a:pt x="7970" y="339"/>
                    <a:pt x="7143" y="88"/>
                  </a:cubicBezTo>
                  <a:cubicBezTo>
                    <a:pt x="6954" y="29"/>
                    <a:pt x="6757" y="1"/>
                    <a:pt x="6560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1" dirty="0">
                <a:latin typeface="Abadi" panose="020B0604020104020204" pitchFamily="34" charset="0"/>
              </a:endParaRPr>
            </a:p>
          </p:txBody>
        </p:sp>
      </p:grpSp>
      <p:sp>
        <p:nvSpPr>
          <p:cNvPr id="56" name="Google Shape;56;p4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>
                <a:latin typeface="SVN-Cherish Moment" panose="02000600000000000000" pitchFamily="50" charset="0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 dirty="0"/>
          </a:p>
        </p:txBody>
      </p:sp>
      <p:sp>
        <p:nvSpPr>
          <p:cNvPr id="57" name="Google Shape;57;p4"/>
          <p:cNvSpPr txBox="1">
            <a:spLocks noGrp="1"/>
          </p:cNvSpPr>
          <p:nvPr>
            <p:ph type="body" idx="1"/>
          </p:nvPr>
        </p:nvSpPr>
        <p:spPr>
          <a:xfrm>
            <a:off x="720000" y="1268500"/>
            <a:ext cx="7704000" cy="3334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marL="457201" lvl="0" indent="-30480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Livvic"/>
              <a:buChar char="●"/>
              <a:defRPr sz="1200">
                <a:latin typeface="Nunito" pitchFamily="2" charset="0"/>
              </a:defRPr>
            </a:lvl1pPr>
            <a:lvl2pPr marL="914401" lvl="1" indent="-304803"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○"/>
              <a:defRPr/>
            </a:lvl2pPr>
            <a:lvl3pPr marL="1371599" lvl="2" indent="-304803"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■"/>
              <a:defRPr/>
            </a:lvl3pPr>
            <a:lvl4pPr marL="1828801" lvl="3" indent="-304803"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●"/>
              <a:defRPr/>
            </a:lvl4pPr>
            <a:lvl5pPr marL="2285999" lvl="4" indent="-304803"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○"/>
              <a:defRPr/>
            </a:lvl5pPr>
            <a:lvl6pPr marL="2743201" lvl="5" indent="-304803"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■"/>
              <a:defRPr/>
            </a:lvl6pPr>
            <a:lvl7pPr marL="3200400" lvl="6" indent="-304803"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●"/>
              <a:defRPr/>
            </a:lvl7pPr>
            <a:lvl8pPr marL="3657601" lvl="7" indent="-304803"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○"/>
              <a:defRPr/>
            </a:lvl8pPr>
            <a:lvl9pPr marL="4114799" lvl="8" indent="-304803">
              <a:spcBef>
                <a:spcPts val="1600"/>
              </a:spcBef>
              <a:spcAft>
                <a:spcPts val="1600"/>
              </a:spcAft>
              <a:buClr>
                <a:srgbClr val="434343"/>
              </a:buClr>
              <a:buSzPts val="1200"/>
              <a:buFont typeface="Roboto Condensed Light"/>
              <a:buChar char="■"/>
              <a:defRPr/>
            </a:lvl9pPr>
          </a:lstStyle>
          <a:p>
            <a:endParaRPr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solidFill>
          <a:srgbClr val="FFFFFF"/>
        </a:solidFill>
        <a:effectLst/>
      </p:bgPr>
    </p:bg>
    <p:spTree>
      <p:nvGrpSpPr>
        <p:cNvPr id="1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">
  <p:cSld name="CUSTOM">
    <p:spTree>
      <p:nvGrpSpPr>
        <p:cNvPr id="1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4" name="Google Shape;304;p13"/>
          <p:cNvGrpSpPr/>
          <p:nvPr/>
        </p:nvGrpSpPr>
        <p:grpSpPr>
          <a:xfrm>
            <a:off x="-98572" y="-348143"/>
            <a:ext cx="8930933" cy="5606197"/>
            <a:chOff x="-98575" y="-348143"/>
            <a:chExt cx="8930934" cy="5606197"/>
          </a:xfrm>
        </p:grpSpPr>
        <p:sp>
          <p:nvSpPr>
            <p:cNvPr id="305" name="Google Shape;305;p13"/>
            <p:cNvSpPr/>
            <p:nvPr/>
          </p:nvSpPr>
          <p:spPr>
            <a:xfrm>
              <a:off x="6716592" y="4603261"/>
              <a:ext cx="1083100" cy="435540"/>
            </a:xfrm>
            <a:custGeom>
              <a:avLst/>
              <a:gdLst/>
              <a:ahLst/>
              <a:cxnLst/>
              <a:rect l="l" t="t" r="r" b="b"/>
              <a:pathLst>
                <a:path w="12407" h="4989" extrusionOk="0">
                  <a:moveTo>
                    <a:pt x="9102" y="163"/>
                  </a:moveTo>
                  <a:cubicBezTo>
                    <a:pt x="9212" y="163"/>
                    <a:pt x="9320" y="175"/>
                    <a:pt x="9425" y="201"/>
                  </a:cubicBezTo>
                  <a:cubicBezTo>
                    <a:pt x="10227" y="402"/>
                    <a:pt x="10803" y="1078"/>
                    <a:pt x="10828" y="1780"/>
                  </a:cubicBezTo>
                  <a:cubicBezTo>
                    <a:pt x="10828" y="1805"/>
                    <a:pt x="10853" y="1830"/>
                    <a:pt x="10878" y="1855"/>
                  </a:cubicBezTo>
                  <a:lnTo>
                    <a:pt x="10953" y="1855"/>
                  </a:lnTo>
                  <a:cubicBezTo>
                    <a:pt x="11037" y="1814"/>
                    <a:pt x="11126" y="1794"/>
                    <a:pt x="11217" y="1794"/>
                  </a:cubicBezTo>
                  <a:cubicBezTo>
                    <a:pt x="11399" y="1794"/>
                    <a:pt x="11588" y="1872"/>
                    <a:pt x="11755" y="2006"/>
                  </a:cubicBezTo>
                  <a:cubicBezTo>
                    <a:pt x="12056" y="2231"/>
                    <a:pt x="12206" y="2582"/>
                    <a:pt x="12156" y="2908"/>
                  </a:cubicBezTo>
                  <a:cubicBezTo>
                    <a:pt x="12066" y="3538"/>
                    <a:pt x="11411" y="3926"/>
                    <a:pt x="10824" y="3926"/>
                  </a:cubicBezTo>
                  <a:cubicBezTo>
                    <a:pt x="10757" y="3926"/>
                    <a:pt x="10692" y="3921"/>
                    <a:pt x="10628" y="3910"/>
                  </a:cubicBezTo>
                  <a:cubicBezTo>
                    <a:pt x="10602" y="3910"/>
                    <a:pt x="10552" y="3910"/>
                    <a:pt x="10552" y="3936"/>
                  </a:cubicBezTo>
                  <a:cubicBezTo>
                    <a:pt x="10277" y="4362"/>
                    <a:pt x="9800" y="4637"/>
                    <a:pt x="9274" y="4712"/>
                  </a:cubicBezTo>
                  <a:cubicBezTo>
                    <a:pt x="9205" y="4719"/>
                    <a:pt x="9136" y="4722"/>
                    <a:pt x="9067" y="4722"/>
                  </a:cubicBezTo>
                  <a:cubicBezTo>
                    <a:pt x="8593" y="4722"/>
                    <a:pt x="8152" y="4571"/>
                    <a:pt x="7846" y="4286"/>
                  </a:cubicBezTo>
                  <a:cubicBezTo>
                    <a:pt x="7846" y="4261"/>
                    <a:pt x="7821" y="4261"/>
                    <a:pt x="7795" y="4261"/>
                  </a:cubicBezTo>
                  <a:cubicBezTo>
                    <a:pt x="7770" y="4261"/>
                    <a:pt x="7745" y="4261"/>
                    <a:pt x="7720" y="4286"/>
                  </a:cubicBezTo>
                  <a:cubicBezTo>
                    <a:pt x="7436" y="4618"/>
                    <a:pt x="6974" y="4815"/>
                    <a:pt x="6480" y="4815"/>
                  </a:cubicBezTo>
                  <a:cubicBezTo>
                    <a:pt x="6451" y="4815"/>
                    <a:pt x="6421" y="4814"/>
                    <a:pt x="6392" y="4813"/>
                  </a:cubicBezTo>
                  <a:cubicBezTo>
                    <a:pt x="5866" y="4763"/>
                    <a:pt x="5364" y="4537"/>
                    <a:pt x="5114" y="4136"/>
                  </a:cubicBezTo>
                  <a:cubicBezTo>
                    <a:pt x="5089" y="4136"/>
                    <a:pt x="5064" y="4111"/>
                    <a:pt x="5039" y="4111"/>
                  </a:cubicBezTo>
                  <a:cubicBezTo>
                    <a:pt x="5013" y="4111"/>
                    <a:pt x="4988" y="4111"/>
                    <a:pt x="4963" y="4136"/>
                  </a:cubicBezTo>
                  <a:cubicBezTo>
                    <a:pt x="4623" y="4455"/>
                    <a:pt x="4139" y="4629"/>
                    <a:pt x="3618" y="4629"/>
                  </a:cubicBezTo>
                  <a:cubicBezTo>
                    <a:pt x="3525" y="4629"/>
                    <a:pt x="3430" y="4624"/>
                    <a:pt x="3334" y="4612"/>
                  </a:cubicBezTo>
                  <a:cubicBezTo>
                    <a:pt x="2708" y="4537"/>
                    <a:pt x="2181" y="4211"/>
                    <a:pt x="1881" y="3735"/>
                  </a:cubicBezTo>
                  <a:cubicBezTo>
                    <a:pt x="1866" y="3706"/>
                    <a:pt x="1843" y="3693"/>
                    <a:pt x="1816" y="3693"/>
                  </a:cubicBezTo>
                  <a:cubicBezTo>
                    <a:pt x="1797" y="3693"/>
                    <a:pt x="1776" y="3700"/>
                    <a:pt x="1755" y="3710"/>
                  </a:cubicBezTo>
                  <a:cubicBezTo>
                    <a:pt x="1627" y="3791"/>
                    <a:pt x="1472" y="3830"/>
                    <a:pt x="1308" y="3830"/>
                  </a:cubicBezTo>
                  <a:cubicBezTo>
                    <a:pt x="1118" y="3830"/>
                    <a:pt x="916" y="3779"/>
                    <a:pt x="728" y="3685"/>
                  </a:cubicBezTo>
                  <a:cubicBezTo>
                    <a:pt x="402" y="3484"/>
                    <a:pt x="176" y="3159"/>
                    <a:pt x="176" y="2833"/>
                  </a:cubicBezTo>
                  <a:cubicBezTo>
                    <a:pt x="176" y="2482"/>
                    <a:pt x="377" y="2156"/>
                    <a:pt x="728" y="1956"/>
                  </a:cubicBezTo>
                  <a:cubicBezTo>
                    <a:pt x="902" y="1848"/>
                    <a:pt x="1099" y="1798"/>
                    <a:pt x="1285" y="1798"/>
                  </a:cubicBezTo>
                  <a:cubicBezTo>
                    <a:pt x="1447" y="1798"/>
                    <a:pt x="1602" y="1836"/>
                    <a:pt x="1730" y="1905"/>
                  </a:cubicBezTo>
                  <a:cubicBezTo>
                    <a:pt x="1743" y="1918"/>
                    <a:pt x="1755" y="1924"/>
                    <a:pt x="1768" y="1924"/>
                  </a:cubicBezTo>
                  <a:cubicBezTo>
                    <a:pt x="1780" y="1924"/>
                    <a:pt x="1793" y="1918"/>
                    <a:pt x="1805" y="1905"/>
                  </a:cubicBezTo>
                  <a:cubicBezTo>
                    <a:pt x="1830" y="1905"/>
                    <a:pt x="1856" y="1880"/>
                    <a:pt x="1856" y="1855"/>
                  </a:cubicBezTo>
                  <a:cubicBezTo>
                    <a:pt x="1981" y="1329"/>
                    <a:pt x="2432" y="878"/>
                    <a:pt x="2958" y="753"/>
                  </a:cubicBezTo>
                  <a:cubicBezTo>
                    <a:pt x="3075" y="726"/>
                    <a:pt x="3193" y="713"/>
                    <a:pt x="3310" y="713"/>
                  </a:cubicBezTo>
                  <a:cubicBezTo>
                    <a:pt x="3745" y="713"/>
                    <a:pt x="4166" y="893"/>
                    <a:pt x="4462" y="1229"/>
                  </a:cubicBezTo>
                  <a:cubicBezTo>
                    <a:pt x="4487" y="1254"/>
                    <a:pt x="4512" y="1254"/>
                    <a:pt x="4537" y="1254"/>
                  </a:cubicBezTo>
                  <a:cubicBezTo>
                    <a:pt x="4562" y="1254"/>
                    <a:pt x="4587" y="1229"/>
                    <a:pt x="4612" y="1204"/>
                  </a:cubicBezTo>
                  <a:cubicBezTo>
                    <a:pt x="4763" y="702"/>
                    <a:pt x="5214" y="352"/>
                    <a:pt x="5690" y="251"/>
                  </a:cubicBezTo>
                  <a:cubicBezTo>
                    <a:pt x="5777" y="233"/>
                    <a:pt x="5866" y="225"/>
                    <a:pt x="5955" y="225"/>
                  </a:cubicBezTo>
                  <a:cubicBezTo>
                    <a:pt x="6486" y="225"/>
                    <a:pt x="7040" y="531"/>
                    <a:pt x="7319" y="1003"/>
                  </a:cubicBezTo>
                  <a:cubicBezTo>
                    <a:pt x="7344" y="1028"/>
                    <a:pt x="7369" y="1053"/>
                    <a:pt x="7394" y="1053"/>
                  </a:cubicBezTo>
                  <a:cubicBezTo>
                    <a:pt x="7420" y="1053"/>
                    <a:pt x="7445" y="1053"/>
                    <a:pt x="7470" y="1028"/>
                  </a:cubicBezTo>
                  <a:cubicBezTo>
                    <a:pt x="7811" y="559"/>
                    <a:pt x="8478" y="163"/>
                    <a:pt x="9102" y="163"/>
                  </a:cubicBezTo>
                  <a:close/>
                  <a:moveTo>
                    <a:pt x="9081" y="0"/>
                  </a:moveTo>
                  <a:cubicBezTo>
                    <a:pt x="8442" y="0"/>
                    <a:pt x="7793" y="371"/>
                    <a:pt x="7420" y="828"/>
                  </a:cubicBezTo>
                  <a:cubicBezTo>
                    <a:pt x="7076" y="356"/>
                    <a:pt x="6494" y="49"/>
                    <a:pt x="5941" y="49"/>
                  </a:cubicBezTo>
                  <a:cubicBezTo>
                    <a:pt x="5848" y="49"/>
                    <a:pt x="5755" y="58"/>
                    <a:pt x="5665" y="76"/>
                  </a:cubicBezTo>
                  <a:cubicBezTo>
                    <a:pt x="5164" y="176"/>
                    <a:pt x="4713" y="527"/>
                    <a:pt x="4487" y="1003"/>
                  </a:cubicBezTo>
                  <a:cubicBezTo>
                    <a:pt x="4173" y="708"/>
                    <a:pt x="3735" y="537"/>
                    <a:pt x="3295" y="537"/>
                  </a:cubicBezTo>
                  <a:cubicBezTo>
                    <a:pt x="3174" y="537"/>
                    <a:pt x="3052" y="550"/>
                    <a:pt x="2933" y="577"/>
                  </a:cubicBezTo>
                  <a:cubicBezTo>
                    <a:pt x="2357" y="727"/>
                    <a:pt x="1906" y="1179"/>
                    <a:pt x="1730" y="1705"/>
                  </a:cubicBezTo>
                  <a:cubicBezTo>
                    <a:pt x="1599" y="1654"/>
                    <a:pt x="1451" y="1628"/>
                    <a:pt x="1299" y="1628"/>
                  </a:cubicBezTo>
                  <a:cubicBezTo>
                    <a:pt x="1073" y="1628"/>
                    <a:pt x="837" y="1685"/>
                    <a:pt x="627" y="1805"/>
                  </a:cubicBezTo>
                  <a:cubicBezTo>
                    <a:pt x="226" y="2031"/>
                    <a:pt x="1" y="2432"/>
                    <a:pt x="1" y="2833"/>
                  </a:cubicBezTo>
                  <a:cubicBezTo>
                    <a:pt x="1" y="3234"/>
                    <a:pt x="252" y="3610"/>
                    <a:pt x="653" y="3835"/>
                  </a:cubicBezTo>
                  <a:cubicBezTo>
                    <a:pt x="859" y="3945"/>
                    <a:pt x="1081" y="4003"/>
                    <a:pt x="1293" y="4003"/>
                  </a:cubicBezTo>
                  <a:cubicBezTo>
                    <a:pt x="1467" y="4003"/>
                    <a:pt x="1634" y="3964"/>
                    <a:pt x="1780" y="3885"/>
                  </a:cubicBezTo>
                  <a:cubicBezTo>
                    <a:pt x="2106" y="4362"/>
                    <a:pt x="2658" y="4687"/>
                    <a:pt x="3309" y="4788"/>
                  </a:cubicBezTo>
                  <a:cubicBezTo>
                    <a:pt x="3417" y="4800"/>
                    <a:pt x="3524" y="4806"/>
                    <a:pt x="3629" y="4806"/>
                  </a:cubicBezTo>
                  <a:cubicBezTo>
                    <a:pt x="4162" y="4806"/>
                    <a:pt x="4658" y="4646"/>
                    <a:pt x="5013" y="4311"/>
                  </a:cubicBezTo>
                  <a:cubicBezTo>
                    <a:pt x="5339" y="4712"/>
                    <a:pt x="5841" y="4938"/>
                    <a:pt x="6367" y="4963"/>
                  </a:cubicBezTo>
                  <a:cubicBezTo>
                    <a:pt x="6417" y="4963"/>
                    <a:pt x="6442" y="4988"/>
                    <a:pt x="6492" y="4988"/>
                  </a:cubicBezTo>
                  <a:cubicBezTo>
                    <a:pt x="6993" y="4988"/>
                    <a:pt x="7470" y="4788"/>
                    <a:pt x="7795" y="4462"/>
                  </a:cubicBezTo>
                  <a:cubicBezTo>
                    <a:pt x="8146" y="4747"/>
                    <a:pt x="8592" y="4897"/>
                    <a:pt x="9084" y="4897"/>
                  </a:cubicBezTo>
                  <a:cubicBezTo>
                    <a:pt x="9155" y="4897"/>
                    <a:pt x="9227" y="4894"/>
                    <a:pt x="9299" y="4888"/>
                  </a:cubicBezTo>
                  <a:cubicBezTo>
                    <a:pt x="9876" y="4813"/>
                    <a:pt x="10352" y="4512"/>
                    <a:pt x="10653" y="4086"/>
                  </a:cubicBezTo>
                  <a:cubicBezTo>
                    <a:pt x="10717" y="4094"/>
                    <a:pt x="10781" y="4098"/>
                    <a:pt x="10844" y="4098"/>
                  </a:cubicBezTo>
                  <a:cubicBezTo>
                    <a:pt x="11553" y="4098"/>
                    <a:pt x="12217" y="3602"/>
                    <a:pt x="12332" y="2958"/>
                  </a:cubicBezTo>
                  <a:cubicBezTo>
                    <a:pt x="12407" y="2557"/>
                    <a:pt x="12206" y="2131"/>
                    <a:pt x="11856" y="1855"/>
                  </a:cubicBezTo>
                  <a:cubicBezTo>
                    <a:pt x="11669" y="1706"/>
                    <a:pt x="11441" y="1626"/>
                    <a:pt x="11212" y="1626"/>
                  </a:cubicBezTo>
                  <a:cubicBezTo>
                    <a:pt x="11134" y="1626"/>
                    <a:pt x="11055" y="1636"/>
                    <a:pt x="10978" y="1655"/>
                  </a:cubicBezTo>
                  <a:cubicBezTo>
                    <a:pt x="10903" y="928"/>
                    <a:pt x="10277" y="251"/>
                    <a:pt x="9475" y="51"/>
                  </a:cubicBezTo>
                  <a:cubicBezTo>
                    <a:pt x="9345" y="16"/>
                    <a:pt x="9213" y="0"/>
                    <a:pt x="908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306" name="Google Shape;306;p13"/>
            <p:cNvSpPr/>
            <p:nvPr/>
          </p:nvSpPr>
          <p:spPr>
            <a:xfrm>
              <a:off x="3552136" y="103903"/>
              <a:ext cx="161937" cy="151029"/>
            </a:xfrm>
            <a:custGeom>
              <a:avLst/>
              <a:gdLst/>
              <a:ahLst/>
              <a:cxnLst/>
              <a:rect l="l" t="t" r="r" b="b"/>
              <a:pathLst>
                <a:path w="1855" h="1730" extrusionOk="0">
                  <a:moveTo>
                    <a:pt x="852" y="0"/>
                  </a:moveTo>
                  <a:cubicBezTo>
                    <a:pt x="476" y="527"/>
                    <a:pt x="201" y="1103"/>
                    <a:pt x="0" y="1730"/>
                  </a:cubicBezTo>
                  <a:lnTo>
                    <a:pt x="1855" y="1730"/>
                  </a:lnTo>
                  <a:cubicBezTo>
                    <a:pt x="1579" y="1128"/>
                    <a:pt x="1253" y="552"/>
                    <a:pt x="877" y="25"/>
                  </a:cubicBezTo>
                  <a:lnTo>
                    <a:pt x="852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307" name="Google Shape;307;p13"/>
            <p:cNvSpPr/>
            <p:nvPr/>
          </p:nvSpPr>
          <p:spPr>
            <a:xfrm>
              <a:off x="8671778" y="2686534"/>
              <a:ext cx="135748" cy="142299"/>
            </a:xfrm>
            <a:custGeom>
              <a:avLst/>
              <a:gdLst/>
              <a:ahLst/>
              <a:cxnLst/>
              <a:rect l="l" t="t" r="r" b="b"/>
              <a:pathLst>
                <a:path w="1555" h="1630" extrusionOk="0">
                  <a:moveTo>
                    <a:pt x="778" y="176"/>
                  </a:moveTo>
                  <a:cubicBezTo>
                    <a:pt x="1104" y="176"/>
                    <a:pt x="1354" y="552"/>
                    <a:pt x="1379" y="903"/>
                  </a:cubicBezTo>
                  <a:cubicBezTo>
                    <a:pt x="1379" y="978"/>
                    <a:pt x="1354" y="1053"/>
                    <a:pt x="1354" y="1103"/>
                  </a:cubicBezTo>
                  <a:cubicBezTo>
                    <a:pt x="1304" y="1254"/>
                    <a:pt x="1204" y="1354"/>
                    <a:pt x="1053" y="1404"/>
                  </a:cubicBezTo>
                  <a:cubicBezTo>
                    <a:pt x="985" y="1432"/>
                    <a:pt x="908" y="1452"/>
                    <a:pt x="829" y="1452"/>
                  </a:cubicBezTo>
                  <a:cubicBezTo>
                    <a:pt x="763" y="1452"/>
                    <a:pt x="695" y="1438"/>
                    <a:pt x="627" y="1404"/>
                  </a:cubicBezTo>
                  <a:cubicBezTo>
                    <a:pt x="427" y="1329"/>
                    <a:pt x="251" y="1128"/>
                    <a:pt x="226" y="903"/>
                  </a:cubicBezTo>
                  <a:cubicBezTo>
                    <a:pt x="176" y="727"/>
                    <a:pt x="251" y="502"/>
                    <a:pt x="402" y="351"/>
                  </a:cubicBezTo>
                  <a:cubicBezTo>
                    <a:pt x="502" y="226"/>
                    <a:pt x="627" y="176"/>
                    <a:pt x="753" y="176"/>
                  </a:cubicBezTo>
                  <a:close/>
                  <a:moveTo>
                    <a:pt x="778" y="1"/>
                  </a:moveTo>
                  <a:cubicBezTo>
                    <a:pt x="577" y="1"/>
                    <a:pt x="402" y="76"/>
                    <a:pt x="251" y="251"/>
                  </a:cubicBezTo>
                  <a:cubicBezTo>
                    <a:pt x="101" y="427"/>
                    <a:pt x="1" y="702"/>
                    <a:pt x="51" y="953"/>
                  </a:cubicBezTo>
                  <a:cubicBezTo>
                    <a:pt x="101" y="1229"/>
                    <a:pt x="302" y="1479"/>
                    <a:pt x="577" y="1580"/>
                  </a:cubicBezTo>
                  <a:cubicBezTo>
                    <a:pt x="652" y="1605"/>
                    <a:pt x="753" y="1630"/>
                    <a:pt x="853" y="1630"/>
                  </a:cubicBezTo>
                  <a:cubicBezTo>
                    <a:pt x="953" y="1630"/>
                    <a:pt x="1053" y="1605"/>
                    <a:pt x="1129" y="1580"/>
                  </a:cubicBezTo>
                  <a:cubicBezTo>
                    <a:pt x="1304" y="1504"/>
                    <a:pt x="1454" y="1354"/>
                    <a:pt x="1505" y="1153"/>
                  </a:cubicBezTo>
                  <a:cubicBezTo>
                    <a:pt x="1530" y="1078"/>
                    <a:pt x="1555" y="1003"/>
                    <a:pt x="1530" y="903"/>
                  </a:cubicBezTo>
                  <a:cubicBezTo>
                    <a:pt x="1530" y="477"/>
                    <a:pt x="1229" y="26"/>
                    <a:pt x="77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308" name="Google Shape;308;p13"/>
            <p:cNvSpPr/>
            <p:nvPr/>
          </p:nvSpPr>
          <p:spPr>
            <a:xfrm>
              <a:off x="-98575" y="1231205"/>
              <a:ext cx="235077" cy="222347"/>
            </a:xfrm>
            <a:custGeom>
              <a:avLst/>
              <a:gdLst/>
              <a:ahLst/>
              <a:cxnLst/>
              <a:rect l="l" t="t" r="r" b="b"/>
              <a:pathLst>
                <a:path w="1830" h="1731" extrusionOk="0">
                  <a:moveTo>
                    <a:pt x="852" y="1"/>
                  </a:moveTo>
                  <a:cubicBezTo>
                    <a:pt x="476" y="527"/>
                    <a:pt x="176" y="1129"/>
                    <a:pt x="0" y="1730"/>
                  </a:cubicBezTo>
                  <a:lnTo>
                    <a:pt x="1830" y="1730"/>
                  </a:lnTo>
                  <a:cubicBezTo>
                    <a:pt x="1554" y="1129"/>
                    <a:pt x="1228" y="552"/>
                    <a:pt x="852" y="26"/>
                  </a:cubicBezTo>
                  <a:lnTo>
                    <a:pt x="852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309" name="Google Shape;309;p13"/>
            <p:cNvSpPr/>
            <p:nvPr/>
          </p:nvSpPr>
          <p:spPr>
            <a:xfrm>
              <a:off x="5893660" y="1991370"/>
              <a:ext cx="162024" cy="151029"/>
            </a:xfrm>
            <a:custGeom>
              <a:avLst/>
              <a:gdLst/>
              <a:ahLst/>
              <a:cxnLst/>
              <a:rect l="l" t="t" r="r" b="b"/>
              <a:pathLst>
                <a:path w="1856" h="1730" extrusionOk="0">
                  <a:moveTo>
                    <a:pt x="853" y="0"/>
                  </a:moveTo>
                  <a:cubicBezTo>
                    <a:pt x="477" y="527"/>
                    <a:pt x="201" y="1103"/>
                    <a:pt x="1" y="1730"/>
                  </a:cubicBezTo>
                  <a:lnTo>
                    <a:pt x="1856" y="1730"/>
                  </a:lnTo>
                  <a:cubicBezTo>
                    <a:pt x="1580" y="1128"/>
                    <a:pt x="1254" y="552"/>
                    <a:pt x="878" y="25"/>
                  </a:cubicBezTo>
                  <a:lnTo>
                    <a:pt x="853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310" name="Google Shape;310;p13"/>
            <p:cNvSpPr/>
            <p:nvPr/>
          </p:nvSpPr>
          <p:spPr>
            <a:xfrm>
              <a:off x="6310801" y="468859"/>
              <a:ext cx="133565" cy="142299"/>
            </a:xfrm>
            <a:custGeom>
              <a:avLst/>
              <a:gdLst/>
              <a:ahLst/>
              <a:cxnLst/>
              <a:rect l="l" t="t" r="r" b="b"/>
              <a:pathLst>
                <a:path w="1530" h="1630" extrusionOk="0">
                  <a:moveTo>
                    <a:pt x="753" y="176"/>
                  </a:moveTo>
                  <a:cubicBezTo>
                    <a:pt x="1104" y="176"/>
                    <a:pt x="1329" y="552"/>
                    <a:pt x="1354" y="903"/>
                  </a:cubicBezTo>
                  <a:cubicBezTo>
                    <a:pt x="1354" y="978"/>
                    <a:pt x="1354" y="1053"/>
                    <a:pt x="1329" y="1103"/>
                  </a:cubicBezTo>
                  <a:cubicBezTo>
                    <a:pt x="1279" y="1254"/>
                    <a:pt x="1179" y="1354"/>
                    <a:pt x="1053" y="1404"/>
                  </a:cubicBezTo>
                  <a:cubicBezTo>
                    <a:pt x="971" y="1432"/>
                    <a:pt x="888" y="1452"/>
                    <a:pt x="810" y="1452"/>
                  </a:cubicBezTo>
                  <a:cubicBezTo>
                    <a:pt x="746" y="1452"/>
                    <a:pt x="684" y="1438"/>
                    <a:pt x="627" y="1404"/>
                  </a:cubicBezTo>
                  <a:cubicBezTo>
                    <a:pt x="402" y="1329"/>
                    <a:pt x="226" y="1128"/>
                    <a:pt x="201" y="903"/>
                  </a:cubicBezTo>
                  <a:cubicBezTo>
                    <a:pt x="176" y="727"/>
                    <a:pt x="226" y="502"/>
                    <a:pt x="377" y="351"/>
                  </a:cubicBezTo>
                  <a:cubicBezTo>
                    <a:pt x="477" y="226"/>
                    <a:pt x="602" y="176"/>
                    <a:pt x="728" y="176"/>
                  </a:cubicBezTo>
                  <a:close/>
                  <a:moveTo>
                    <a:pt x="753" y="1"/>
                  </a:moveTo>
                  <a:cubicBezTo>
                    <a:pt x="552" y="1"/>
                    <a:pt x="377" y="76"/>
                    <a:pt x="251" y="251"/>
                  </a:cubicBezTo>
                  <a:cubicBezTo>
                    <a:pt x="76" y="427"/>
                    <a:pt x="1" y="702"/>
                    <a:pt x="26" y="953"/>
                  </a:cubicBezTo>
                  <a:cubicBezTo>
                    <a:pt x="76" y="1229"/>
                    <a:pt x="277" y="1479"/>
                    <a:pt x="552" y="1580"/>
                  </a:cubicBezTo>
                  <a:cubicBezTo>
                    <a:pt x="652" y="1605"/>
                    <a:pt x="728" y="1630"/>
                    <a:pt x="828" y="1630"/>
                  </a:cubicBezTo>
                  <a:cubicBezTo>
                    <a:pt x="928" y="1630"/>
                    <a:pt x="1028" y="1605"/>
                    <a:pt x="1104" y="1580"/>
                  </a:cubicBezTo>
                  <a:cubicBezTo>
                    <a:pt x="1304" y="1504"/>
                    <a:pt x="1429" y="1354"/>
                    <a:pt x="1480" y="1153"/>
                  </a:cubicBezTo>
                  <a:cubicBezTo>
                    <a:pt x="1505" y="1078"/>
                    <a:pt x="1530" y="1003"/>
                    <a:pt x="1530" y="903"/>
                  </a:cubicBezTo>
                  <a:cubicBezTo>
                    <a:pt x="1505" y="477"/>
                    <a:pt x="1204" y="26"/>
                    <a:pt x="75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311" name="Google Shape;311;p13"/>
            <p:cNvSpPr/>
            <p:nvPr/>
          </p:nvSpPr>
          <p:spPr>
            <a:xfrm>
              <a:off x="1851700" y="5038802"/>
              <a:ext cx="235075" cy="219252"/>
            </a:xfrm>
            <a:custGeom>
              <a:avLst/>
              <a:gdLst/>
              <a:ahLst/>
              <a:cxnLst/>
              <a:rect l="l" t="t" r="r" b="b"/>
              <a:pathLst>
                <a:path w="1855" h="1730" extrusionOk="0">
                  <a:moveTo>
                    <a:pt x="852" y="1"/>
                  </a:moveTo>
                  <a:cubicBezTo>
                    <a:pt x="501" y="527"/>
                    <a:pt x="201" y="1128"/>
                    <a:pt x="0" y="1730"/>
                  </a:cubicBezTo>
                  <a:lnTo>
                    <a:pt x="1855" y="1730"/>
                  </a:lnTo>
                  <a:cubicBezTo>
                    <a:pt x="1579" y="1153"/>
                    <a:pt x="1253" y="577"/>
                    <a:pt x="877" y="26"/>
                  </a:cubicBezTo>
                  <a:lnTo>
                    <a:pt x="852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312" name="Google Shape;312;p13"/>
            <p:cNvSpPr/>
            <p:nvPr/>
          </p:nvSpPr>
          <p:spPr>
            <a:xfrm>
              <a:off x="7658843" y="-348143"/>
              <a:ext cx="908069" cy="712281"/>
            </a:xfrm>
            <a:custGeom>
              <a:avLst/>
              <a:gdLst/>
              <a:ahLst/>
              <a:cxnLst/>
              <a:rect l="l" t="t" r="r" b="b"/>
              <a:pathLst>
                <a:path w="10402" h="8159" extrusionOk="0">
                  <a:moveTo>
                    <a:pt x="6560" y="1"/>
                  </a:moveTo>
                  <a:cubicBezTo>
                    <a:pt x="5921" y="1"/>
                    <a:pt x="5272" y="298"/>
                    <a:pt x="4812" y="815"/>
                  </a:cubicBezTo>
                  <a:cubicBezTo>
                    <a:pt x="4637" y="539"/>
                    <a:pt x="4336" y="339"/>
                    <a:pt x="3960" y="264"/>
                  </a:cubicBezTo>
                  <a:cubicBezTo>
                    <a:pt x="3838" y="239"/>
                    <a:pt x="3714" y="227"/>
                    <a:pt x="3592" y="227"/>
                  </a:cubicBezTo>
                  <a:cubicBezTo>
                    <a:pt x="3088" y="227"/>
                    <a:pt x="2599" y="432"/>
                    <a:pt x="2256" y="815"/>
                  </a:cubicBezTo>
                  <a:cubicBezTo>
                    <a:pt x="1855" y="1241"/>
                    <a:pt x="1704" y="1868"/>
                    <a:pt x="1830" y="2419"/>
                  </a:cubicBezTo>
                  <a:cubicBezTo>
                    <a:pt x="1789" y="2415"/>
                    <a:pt x="1749" y="2414"/>
                    <a:pt x="1709" y="2414"/>
                  </a:cubicBezTo>
                  <a:cubicBezTo>
                    <a:pt x="1205" y="2414"/>
                    <a:pt x="755" y="2696"/>
                    <a:pt x="476" y="3021"/>
                  </a:cubicBezTo>
                  <a:cubicBezTo>
                    <a:pt x="151" y="3422"/>
                    <a:pt x="0" y="3948"/>
                    <a:pt x="0" y="4549"/>
                  </a:cubicBezTo>
                  <a:cubicBezTo>
                    <a:pt x="0" y="4825"/>
                    <a:pt x="50" y="5051"/>
                    <a:pt x="125" y="5226"/>
                  </a:cubicBezTo>
                  <a:cubicBezTo>
                    <a:pt x="351" y="5828"/>
                    <a:pt x="1028" y="6204"/>
                    <a:pt x="1955" y="6329"/>
                  </a:cubicBezTo>
                  <a:cubicBezTo>
                    <a:pt x="1855" y="6780"/>
                    <a:pt x="2055" y="7256"/>
                    <a:pt x="2506" y="7632"/>
                  </a:cubicBezTo>
                  <a:cubicBezTo>
                    <a:pt x="2857" y="7933"/>
                    <a:pt x="3359" y="8108"/>
                    <a:pt x="3985" y="8158"/>
                  </a:cubicBezTo>
                  <a:lnTo>
                    <a:pt x="4261" y="8158"/>
                  </a:lnTo>
                  <a:cubicBezTo>
                    <a:pt x="4637" y="8158"/>
                    <a:pt x="4963" y="8108"/>
                    <a:pt x="5238" y="7958"/>
                  </a:cubicBezTo>
                  <a:cubicBezTo>
                    <a:pt x="5589" y="7782"/>
                    <a:pt x="5865" y="7457"/>
                    <a:pt x="5940" y="7131"/>
                  </a:cubicBezTo>
                  <a:cubicBezTo>
                    <a:pt x="6299" y="7576"/>
                    <a:pt x="6857" y="7822"/>
                    <a:pt x="7414" y="7822"/>
                  </a:cubicBezTo>
                  <a:cubicBezTo>
                    <a:pt x="7673" y="7822"/>
                    <a:pt x="7932" y="7769"/>
                    <a:pt x="8171" y="7657"/>
                  </a:cubicBezTo>
                  <a:cubicBezTo>
                    <a:pt x="8973" y="7306"/>
                    <a:pt x="9424" y="6354"/>
                    <a:pt x="9198" y="5502"/>
                  </a:cubicBezTo>
                  <a:cubicBezTo>
                    <a:pt x="9424" y="5452"/>
                    <a:pt x="9624" y="5351"/>
                    <a:pt x="9800" y="5176"/>
                  </a:cubicBezTo>
                  <a:cubicBezTo>
                    <a:pt x="9775" y="5126"/>
                    <a:pt x="9750" y="5076"/>
                    <a:pt x="9725" y="5026"/>
                  </a:cubicBezTo>
                  <a:cubicBezTo>
                    <a:pt x="9549" y="5201"/>
                    <a:pt x="9324" y="5326"/>
                    <a:pt x="9098" y="5351"/>
                  </a:cubicBezTo>
                  <a:cubicBezTo>
                    <a:pt x="9073" y="5351"/>
                    <a:pt x="9048" y="5351"/>
                    <a:pt x="9023" y="5376"/>
                  </a:cubicBezTo>
                  <a:cubicBezTo>
                    <a:pt x="8998" y="5402"/>
                    <a:pt x="8998" y="5427"/>
                    <a:pt x="9023" y="5452"/>
                  </a:cubicBezTo>
                  <a:cubicBezTo>
                    <a:pt x="9248" y="6229"/>
                    <a:pt x="8847" y="7181"/>
                    <a:pt x="8120" y="7507"/>
                  </a:cubicBezTo>
                  <a:cubicBezTo>
                    <a:pt x="7906" y="7607"/>
                    <a:pt x="7674" y="7654"/>
                    <a:pt x="7441" y="7654"/>
                  </a:cubicBezTo>
                  <a:cubicBezTo>
                    <a:pt x="6857" y="7654"/>
                    <a:pt x="6270" y="7357"/>
                    <a:pt x="5965" y="6855"/>
                  </a:cubicBezTo>
                  <a:cubicBezTo>
                    <a:pt x="5947" y="6837"/>
                    <a:pt x="5917" y="6820"/>
                    <a:pt x="5892" y="6820"/>
                  </a:cubicBezTo>
                  <a:cubicBezTo>
                    <a:pt x="5882" y="6820"/>
                    <a:pt x="5872" y="6823"/>
                    <a:pt x="5865" y="6830"/>
                  </a:cubicBezTo>
                  <a:cubicBezTo>
                    <a:pt x="5840" y="6830"/>
                    <a:pt x="5815" y="6855"/>
                    <a:pt x="5815" y="6905"/>
                  </a:cubicBezTo>
                  <a:cubicBezTo>
                    <a:pt x="5790" y="7256"/>
                    <a:pt x="5539" y="7607"/>
                    <a:pt x="5163" y="7808"/>
                  </a:cubicBezTo>
                  <a:cubicBezTo>
                    <a:pt x="4925" y="7927"/>
                    <a:pt x="4640" y="7998"/>
                    <a:pt x="4283" y="7998"/>
                  </a:cubicBezTo>
                  <a:cubicBezTo>
                    <a:pt x="4189" y="7998"/>
                    <a:pt x="4090" y="7993"/>
                    <a:pt x="3985" y="7983"/>
                  </a:cubicBezTo>
                  <a:cubicBezTo>
                    <a:pt x="3409" y="7933"/>
                    <a:pt x="2932" y="7782"/>
                    <a:pt x="2607" y="7507"/>
                  </a:cubicBezTo>
                  <a:cubicBezTo>
                    <a:pt x="2281" y="7231"/>
                    <a:pt x="1980" y="6755"/>
                    <a:pt x="2156" y="6279"/>
                  </a:cubicBezTo>
                  <a:cubicBezTo>
                    <a:pt x="2156" y="6254"/>
                    <a:pt x="2156" y="6229"/>
                    <a:pt x="2130" y="6204"/>
                  </a:cubicBezTo>
                  <a:cubicBezTo>
                    <a:pt x="2130" y="6178"/>
                    <a:pt x="2105" y="6153"/>
                    <a:pt x="2080" y="6153"/>
                  </a:cubicBezTo>
                  <a:cubicBezTo>
                    <a:pt x="1629" y="6128"/>
                    <a:pt x="602" y="5953"/>
                    <a:pt x="276" y="5176"/>
                  </a:cubicBezTo>
                  <a:cubicBezTo>
                    <a:pt x="201" y="5000"/>
                    <a:pt x="176" y="4800"/>
                    <a:pt x="176" y="4549"/>
                  </a:cubicBezTo>
                  <a:cubicBezTo>
                    <a:pt x="176" y="3998"/>
                    <a:pt x="326" y="3497"/>
                    <a:pt x="602" y="3146"/>
                  </a:cubicBezTo>
                  <a:cubicBezTo>
                    <a:pt x="877" y="2795"/>
                    <a:pt x="1303" y="2594"/>
                    <a:pt x="1704" y="2594"/>
                  </a:cubicBezTo>
                  <a:cubicBezTo>
                    <a:pt x="1780" y="2594"/>
                    <a:pt x="1855" y="2594"/>
                    <a:pt x="1930" y="2620"/>
                  </a:cubicBezTo>
                  <a:cubicBezTo>
                    <a:pt x="1955" y="2620"/>
                    <a:pt x="1980" y="2620"/>
                    <a:pt x="2005" y="2594"/>
                  </a:cubicBezTo>
                  <a:cubicBezTo>
                    <a:pt x="2030" y="2569"/>
                    <a:pt x="2030" y="2544"/>
                    <a:pt x="2030" y="2494"/>
                  </a:cubicBezTo>
                  <a:cubicBezTo>
                    <a:pt x="1855" y="1968"/>
                    <a:pt x="2005" y="1341"/>
                    <a:pt x="2381" y="915"/>
                  </a:cubicBezTo>
                  <a:cubicBezTo>
                    <a:pt x="2693" y="583"/>
                    <a:pt x="3159" y="388"/>
                    <a:pt x="3637" y="388"/>
                  </a:cubicBezTo>
                  <a:cubicBezTo>
                    <a:pt x="3736" y="388"/>
                    <a:pt x="3836" y="397"/>
                    <a:pt x="3935" y="414"/>
                  </a:cubicBezTo>
                  <a:cubicBezTo>
                    <a:pt x="4211" y="489"/>
                    <a:pt x="4562" y="665"/>
                    <a:pt x="4712" y="990"/>
                  </a:cubicBezTo>
                  <a:cubicBezTo>
                    <a:pt x="4712" y="1041"/>
                    <a:pt x="4737" y="1041"/>
                    <a:pt x="4762" y="1066"/>
                  </a:cubicBezTo>
                  <a:cubicBezTo>
                    <a:pt x="4787" y="1066"/>
                    <a:pt x="4837" y="1041"/>
                    <a:pt x="4837" y="1016"/>
                  </a:cubicBezTo>
                  <a:cubicBezTo>
                    <a:pt x="5271" y="483"/>
                    <a:pt x="5938" y="168"/>
                    <a:pt x="6582" y="168"/>
                  </a:cubicBezTo>
                  <a:cubicBezTo>
                    <a:pt x="6755" y="168"/>
                    <a:pt x="6928" y="191"/>
                    <a:pt x="7093" y="239"/>
                  </a:cubicBezTo>
                  <a:cubicBezTo>
                    <a:pt x="7895" y="489"/>
                    <a:pt x="8496" y="1241"/>
                    <a:pt x="8572" y="2093"/>
                  </a:cubicBezTo>
                  <a:cubicBezTo>
                    <a:pt x="8572" y="2118"/>
                    <a:pt x="8597" y="2143"/>
                    <a:pt x="8622" y="2168"/>
                  </a:cubicBezTo>
                  <a:lnTo>
                    <a:pt x="8697" y="2168"/>
                  </a:lnTo>
                  <a:cubicBezTo>
                    <a:pt x="8811" y="2108"/>
                    <a:pt x="8931" y="2082"/>
                    <a:pt x="9052" y="2082"/>
                  </a:cubicBezTo>
                  <a:cubicBezTo>
                    <a:pt x="9384" y="2082"/>
                    <a:pt x="9716" y="2280"/>
                    <a:pt x="9900" y="2519"/>
                  </a:cubicBezTo>
                  <a:cubicBezTo>
                    <a:pt x="10226" y="2945"/>
                    <a:pt x="10226" y="3497"/>
                    <a:pt x="10201" y="3898"/>
                  </a:cubicBezTo>
                  <a:cubicBezTo>
                    <a:pt x="10151" y="4274"/>
                    <a:pt x="10025" y="4625"/>
                    <a:pt x="9800" y="4900"/>
                  </a:cubicBezTo>
                  <a:cubicBezTo>
                    <a:pt x="9825" y="4975"/>
                    <a:pt x="9850" y="5026"/>
                    <a:pt x="9900" y="5101"/>
                  </a:cubicBezTo>
                  <a:cubicBezTo>
                    <a:pt x="10151" y="4775"/>
                    <a:pt x="10326" y="4324"/>
                    <a:pt x="10351" y="3923"/>
                  </a:cubicBezTo>
                  <a:cubicBezTo>
                    <a:pt x="10401" y="3497"/>
                    <a:pt x="10376" y="2895"/>
                    <a:pt x="10050" y="2419"/>
                  </a:cubicBezTo>
                  <a:cubicBezTo>
                    <a:pt x="9836" y="2127"/>
                    <a:pt x="9456" y="1911"/>
                    <a:pt x="9062" y="1911"/>
                  </a:cubicBezTo>
                  <a:cubicBezTo>
                    <a:pt x="8949" y="1911"/>
                    <a:pt x="8834" y="1929"/>
                    <a:pt x="8722" y="1968"/>
                  </a:cubicBezTo>
                  <a:cubicBezTo>
                    <a:pt x="8622" y="1091"/>
                    <a:pt x="7970" y="339"/>
                    <a:pt x="7143" y="88"/>
                  </a:cubicBezTo>
                  <a:cubicBezTo>
                    <a:pt x="6954" y="29"/>
                    <a:pt x="6757" y="1"/>
                    <a:pt x="6560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313" name="Google Shape;313;p13"/>
            <p:cNvSpPr/>
            <p:nvPr/>
          </p:nvSpPr>
          <p:spPr>
            <a:xfrm>
              <a:off x="4318001" y="4749884"/>
              <a:ext cx="133565" cy="142299"/>
            </a:xfrm>
            <a:custGeom>
              <a:avLst/>
              <a:gdLst/>
              <a:ahLst/>
              <a:cxnLst/>
              <a:rect l="l" t="t" r="r" b="b"/>
              <a:pathLst>
                <a:path w="1530" h="1630" extrusionOk="0">
                  <a:moveTo>
                    <a:pt x="753" y="176"/>
                  </a:moveTo>
                  <a:cubicBezTo>
                    <a:pt x="1104" y="176"/>
                    <a:pt x="1329" y="552"/>
                    <a:pt x="1354" y="903"/>
                  </a:cubicBezTo>
                  <a:cubicBezTo>
                    <a:pt x="1354" y="978"/>
                    <a:pt x="1354" y="1053"/>
                    <a:pt x="1329" y="1103"/>
                  </a:cubicBezTo>
                  <a:cubicBezTo>
                    <a:pt x="1279" y="1254"/>
                    <a:pt x="1179" y="1354"/>
                    <a:pt x="1053" y="1404"/>
                  </a:cubicBezTo>
                  <a:cubicBezTo>
                    <a:pt x="971" y="1432"/>
                    <a:pt x="888" y="1452"/>
                    <a:pt x="810" y="1452"/>
                  </a:cubicBezTo>
                  <a:cubicBezTo>
                    <a:pt x="746" y="1452"/>
                    <a:pt x="684" y="1438"/>
                    <a:pt x="627" y="1404"/>
                  </a:cubicBezTo>
                  <a:cubicBezTo>
                    <a:pt x="402" y="1329"/>
                    <a:pt x="226" y="1128"/>
                    <a:pt x="201" y="903"/>
                  </a:cubicBezTo>
                  <a:cubicBezTo>
                    <a:pt x="176" y="727"/>
                    <a:pt x="226" y="502"/>
                    <a:pt x="377" y="351"/>
                  </a:cubicBezTo>
                  <a:cubicBezTo>
                    <a:pt x="477" y="226"/>
                    <a:pt x="602" y="176"/>
                    <a:pt x="728" y="176"/>
                  </a:cubicBezTo>
                  <a:close/>
                  <a:moveTo>
                    <a:pt x="753" y="1"/>
                  </a:moveTo>
                  <a:cubicBezTo>
                    <a:pt x="552" y="1"/>
                    <a:pt x="377" y="76"/>
                    <a:pt x="251" y="251"/>
                  </a:cubicBezTo>
                  <a:cubicBezTo>
                    <a:pt x="76" y="427"/>
                    <a:pt x="1" y="702"/>
                    <a:pt x="26" y="953"/>
                  </a:cubicBezTo>
                  <a:cubicBezTo>
                    <a:pt x="76" y="1229"/>
                    <a:pt x="277" y="1479"/>
                    <a:pt x="552" y="1580"/>
                  </a:cubicBezTo>
                  <a:cubicBezTo>
                    <a:pt x="652" y="1605"/>
                    <a:pt x="728" y="1630"/>
                    <a:pt x="828" y="1630"/>
                  </a:cubicBezTo>
                  <a:cubicBezTo>
                    <a:pt x="928" y="1630"/>
                    <a:pt x="1028" y="1605"/>
                    <a:pt x="1104" y="1580"/>
                  </a:cubicBezTo>
                  <a:cubicBezTo>
                    <a:pt x="1304" y="1504"/>
                    <a:pt x="1429" y="1354"/>
                    <a:pt x="1480" y="1153"/>
                  </a:cubicBezTo>
                  <a:cubicBezTo>
                    <a:pt x="1505" y="1078"/>
                    <a:pt x="1530" y="1003"/>
                    <a:pt x="1530" y="903"/>
                  </a:cubicBezTo>
                  <a:cubicBezTo>
                    <a:pt x="1505" y="477"/>
                    <a:pt x="1204" y="26"/>
                    <a:pt x="75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1" dirty="0">
                <a:latin typeface="Abadi" panose="020B0604020104020204" pitchFamily="34" charset="0"/>
              </a:endParaRPr>
            </a:p>
          </p:txBody>
        </p:sp>
        <p:grpSp>
          <p:nvGrpSpPr>
            <p:cNvPr id="314" name="Google Shape;314;p13"/>
            <p:cNvGrpSpPr/>
            <p:nvPr/>
          </p:nvGrpSpPr>
          <p:grpSpPr>
            <a:xfrm>
              <a:off x="7799695" y="942997"/>
              <a:ext cx="1032663" cy="712280"/>
              <a:chOff x="1966925" y="760050"/>
              <a:chExt cx="244400" cy="168575"/>
            </a:xfrm>
          </p:grpSpPr>
          <p:sp>
            <p:nvSpPr>
              <p:cNvPr id="315" name="Google Shape;315;p13"/>
              <p:cNvSpPr/>
              <p:nvPr/>
            </p:nvSpPr>
            <p:spPr>
              <a:xfrm>
                <a:off x="1966925" y="763550"/>
                <a:ext cx="5050" cy="4050"/>
              </a:xfrm>
              <a:custGeom>
                <a:avLst/>
                <a:gdLst/>
                <a:ahLst/>
                <a:cxnLst/>
                <a:rect l="l" t="t" r="r" b="b"/>
                <a:pathLst>
                  <a:path w="202" h="162" extrusionOk="0">
                    <a:moveTo>
                      <a:pt x="115" y="1"/>
                    </a:moveTo>
                    <a:cubicBezTo>
                      <a:pt x="103" y="1"/>
                      <a:pt x="89" y="4"/>
                      <a:pt x="76" y="11"/>
                    </a:cubicBezTo>
                    <a:lnTo>
                      <a:pt x="51" y="11"/>
                    </a:lnTo>
                    <a:cubicBezTo>
                      <a:pt x="26" y="11"/>
                      <a:pt x="1" y="61"/>
                      <a:pt x="1" y="111"/>
                    </a:cubicBezTo>
                    <a:cubicBezTo>
                      <a:pt x="26" y="161"/>
                      <a:pt x="51" y="161"/>
                      <a:pt x="101" y="161"/>
                    </a:cubicBezTo>
                    <a:lnTo>
                      <a:pt x="126" y="161"/>
                    </a:lnTo>
                    <a:cubicBezTo>
                      <a:pt x="176" y="161"/>
                      <a:pt x="201" y="111"/>
                      <a:pt x="176" y="61"/>
                    </a:cubicBezTo>
                    <a:cubicBezTo>
                      <a:pt x="176" y="24"/>
                      <a:pt x="149" y="1"/>
                      <a:pt x="11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316" name="Google Shape;316;p13"/>
              <p:cNvSpPr/>
              <p:nvPr/>
            </p:nvSpPr>
            <p:spPr>
              <a:xfrm>
                <a:off x="2033975" y="766075"/>
                <a:ext cx="5675" cy="4650"/>
              </a:xfrm>
              <a:custGeom>
                <a:avLst/>
                <a:gdLst/>
                <a:ahLst/>
                <a:cxnLst/>
                <a:rect l="l" t="t" r="r" b="b"/>
                <a:pathLst>
                  <a:path w="227" h="186" extrusionOk="0">
                    <a:moveTo>
                      <a:pt x="87" y="0"/>
                    </a:moveTo>
                    <a:cubicBezTo>
                      <a:pt x="52" y="0"/>
                      <a:pt x="26" y="23"/>
                      <a:pt x="26" y="60"/>
                    </a:cubicBezTo>
                    <a:cubicBezTo>
                      <a:pt x="1" y="110"/>
                      <a:pt x="26" y="160"/>
                      <a:pt x="76" y="160"/>
                    </a:cubicBezTo>
                    <a:lnTo>
                      <a:pt x="101" y="185"/>
                    </a:lnTo>
                    <a:lnTo>
                      <a:pt x="126" y="185"/>
                    </a:lnTo>
                    <a:cubicBezTo>
                      <a:pt x="176" y="185"/>
                      <a:pt x="201" y="160"/>
                      <a:pt x="201" y="110"/>
                    </a:cubicBezTo>
                    <a:cubicBezTo>
                      <a:pt x="226" y="85"/>
                      <a:pt x="201" y="35"/>
                      <a:pt x="151" y="10"/>
                    </a:cubicBezTo>
                    <a:lnTo>
                      <a:pt x="126" y="10"/>
                    </a:lnTo>
                    <a:cubicBezTo>
                      <a:pt x="112" y="3"/>
                      <a:pt x="99" y="0"/>
                      <a:pt x="8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317" name="Google Shape;317;p13"/>
              <p:cNvSpPr/>
              <p:nvPr/>
            </p:nvSpPr>
            <p:spPr>
              <a:xfrm>
                <a:off x="1979475" y="761125"/>
                <a:ext cx="5650" cy="4575"/>
              </a:xfrm>
              <a:custGeom>
                <a:avLst/>
                <a:gdLst/>
                <a:ahLst/>
                <a:cxnLst/>
                <a:rect l="l" t="t" r="r" b="b"/>
                <a:pathLst>
                  <a:path w="226" h="183" extrusionOk="0">
                    <a:moveTo>
                      <a:pt x="153" y="1"/>
                    </a:moveTo>
                    <a:cubicBezTo>
                      <a:pt x="144" y="1"/>
                      <a:pt x="135" y="3"/>
                      <a:pt x="125" y="7"/>
                    </a:cubicBezTo>
                    <a:lnTo>
                      <a:pt x="100" y="7"/>
                    </a:lnTo>
                    <a:cubicBezTo>
                      <a:pt x="50" y="7"/>
                      <a:pt x="0" y="58"/>
                      <a:pt x="25" y="108"/>
                    </a:cubicBezTo>
                    <a:cubicBezTo>
                      <a:pt x="25" y="133"/>
                      <a:pt x="50" y="183"/>
                      <a:pt x="100" y="183"/>
                    </a:cubicBezTo>
                    <a:lnTo>
                      <a:pt x="125" y="183"/>
                    </a:lnTo>
                    <a:lnTo>
                      <a:pt x="150" y="158"/>
                    </a:lnTo>
                    <a:cubicBezTo>
                      <a:pt x="201" y="158"/>
                      <a:pt x="226" y="108"/>
                      <a:pt x="226" y="83"/>
                    </a:cubicBezTo>
                    <a:cubicBezTo>
                      <a:pt x="226" y="42"/>
                      <a:pt x="192" y="1"/>
                      <a:pt x="15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318" name="Google Shape;318;p13"/>
              <p:cNvSpPr/>
              <p:nvPr/>
            </p:nvSpPr>
            <p:spPr>
              <a:xfrm>
                <a:off x="2084725" y="810175"/>
                <a:ext cx="5675" cy="5025"/>
              </a:xfrm>
              <a:custGeom>
                <a:avLst/>
                <a:gdLst/>
                <a:ahLst/>
                <a:cxnLst/>
                <a:rect l="l" t="t" r="r" b="b"/>
                <a:pathLst>
                  <a:path w="227" h="201" extrusionOk="0">
                    <a:moveTo>
                      <a:pt x="76" y="0"/>
                    </a:moveTo>
                    <a:cubicBezTo>
                      <a:pt x="26" y="25"/>
                      <a:pt x="1" y="76"/>
                      <a:pt x="26" y="126"/>
                    </a:cubicBezTo>
                    <a:lnTo>
                      <a:pt x="51" y="151"/>
                    </a:lnTo>
                    <a:cubicBezTo>
                      <a:pt x="51" y="176"/>
                      <a:pt x="101" y="201"/>
                      <a:pt x="126" y="201"/>
                    </a:cubicBezTo>
                    <a:lnTo>
                      <a:pt x="151" y="201"/>
                    </a:lnTo>
                    <a:cubicBezTo>
                      <a:pt x="201" y="176"/>
                      <a:pt x="226" y="126"/>
                      <a:pt x="201" y="76"/>
                    </a:cubicBezTo>
                    <a:lnTo>
                      <a:pt x="176" y="50"/>
                    </a:lnTo>
                    <a:cubicBezTo>
                      <a:pt x="151" y="0"/>
                      <a:pt x="101" y="0"/>
                      <a:pt x="7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319" name="Google Shape;319;p13"/>
              <p:cNvSpPr/>
              <p:nvPr/>
            </p:nvSpPr>
            <p:spPr>
              <a:xfrm>
                <a:off x="2046500" y="771550"/>
                <a:ext cx="5675" cy="4800"/>
              </a:xfrm>
              <a:custGeom>
                <a:avLst/>
                <a:gdLst/>
                <a:ahLst/>
                <a:cxnLst/>
                <a:rect l="l" t="t" r="r" b="b"/>
                <a:pathLst>
                  <a:path w="227" h="192" extrusionOk="0">
                    <a:moveTo>
                      <a:pt x="91" y="0"/>
                    </a:moveTo>
                    <a:cubicBezTo>
                      <a:pt x="64" y="0"/>
                      <a:pt x="41" y="12"/>
                      <a:pt x="26" y="42"/>
                    </a:cubicBezTo>
                    <a:cubicBezTo>
                      <a:pt x="1" y="92"/>
                      <a:pt x="26" y="142"/>
                      <a:pt x="76" y="167"/>
                    </a:cubicBezTo>
                    <a:lnTo>
                      <a:pt x="101" y="167"/>
                    </a:lnTo>
                    <a:cubicBezTo>
                      <a:pt x="101" y="192"/>
                      <a:pt x="126" y="192"/>
                      <a:pt x="126" y="192"/>
                    </a:cubicBezTo>
                    <a:cubicBezTo>
                      <a:pt x="176" y="192"/>
                      <a:pt x="201" y="167"/>
                      <a:pt x="201" y="142"/>
                    </a:cubicBezTo>
                    <a:cubicBezTo>
                      <a:pt x="226" y="92"/>
                      <a:pt x="226" y="42"/>
                      <a:pt x="176" y="16"/>
                    </a:cubicBezTo>
                    <a:lnTo>
                      <a:pt x="151" y="16"/>
                    </a:lnTo>
                    <a:cubicBezTo>
                      <a:pt x="130" y="6"/>
                      <a:pt x="110" y="0"/>
                      <a:pt x="9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320" name="Google Shape;320;p13"/>
              <p:cNvSpPr/>
              <p:nvPr/>
            </p:nvSpPr>
            <p:spPr>
              <a:xfrm>
                <a:off x="2058400" y="779050"/>
                <a:ext cx="5675" cy="4825"/>
              </a:xfrm>
              <a:custGeom>
                <a:avLst/>
                <a:gdLst/>
                <a:ahLst/>
                <a:cxnLst/>
                <a:rect l="l" t="t" r="r" b="b"/>
                <a:pathLst>
                  <a:path w="227" h="193" extrusionOk="0">
                    <a:moveTo>
                      <a:pt x="91" y="1"/>
                    </a:moveTo>
                    <a:cubicBezTo>
                      <a:pt x="64" y="1"/>
                      <a:pt x="41" y="13"/>
                      <a:pt x="26" y="42"/>
                    </a:cubicBezTo>
                    <a:cubicBezTo>
                      <a:pt x="1" y="67"/>
                      <a:pt x="1" y="143"/>
                      <a:pt x="51" y="168"/>
                    </a:cubicBezTo>
                    <a:lnTo>
                      <a:pt x="76" y="168"/>
                    </a:lnTo>
                    <a:cubicBezTo>
                      <a:pt x="76" y="193"/>
                      <a:pt x="101" y="193"/>
                      <a:pt x="126" y="193"/>
                    </a:cubicBezTo>
                    <a:cubicBezTo>
                      <a:pt x="151" y="193"/>
                      <a:pt x="176" y="168"/>
                      <a:pt x="176" y="168"/>
                    </a:cubicBezTo>
                    <a:cubicBezTo>
                      <a:pt x="227" y="118"/>
                      <a:pt x="201" y="67"/>
                      <a:pt x="176" y="42"/>
                    </a:cubicBezTo>
                    <a:lnTo>
                      <a:pt x="151" y="17"/>
                    </a:lnTo>
                    <a:cubicBezTo>
                      <a:pt x="131" y="7"/>
                      <a:pt x="110" y="1"/>
                      <a:pt x="9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321" name="Google Shape;321;p13"/>
              <p:cNvSpPr/>
              <p:nvPr/>
            </p:nvSpPr>
            <p:spPr>
              <a:xfrm>
                <a:off x="2007025" y="760675"/>
                <a:ext cx="5675" cy="4400"/>
              </a:xfrm>
              <a:custGeom>
                <a:avLst/>
                <a:gdLst/>
                <a:ahLst/>
                <a:cxnLst/>
                <a:rect l="l" t="t" r="r" b="b"/>
                <a:pathLst>
                  <a:path w="227" h="176" extrusionOk="0">
                    <a:moveTo>
                      <a:pt x="101" y="0"/>
                    </a:moveTo>
                    <a:cubicBezTo>
                      <a:pt x="76" y="0"/>
                      <a:pt x="26" y="25"/>
                      <a:pt x="26" y="76"/>
                    </a:cubicBezTo>
                    <a:cubicBezTo>
                      <a:pt x="1" y="126"/>
                      <a:pt x="51" y="151"/>
                      <a:pt x="101" y="176"/>
                    </a:cubicBezTo>
                    <a:lnTo>
                      <a:pt x="126" y="176"/>
                    </a:lnTo>
                    <a:cubicBezTo>
                      <a:pt x="176" y="176"/>
                      <a:pt x="226" y="126"/>
                      <a:pt x="226" y="101"/>
                    </a:cubicBezTo>
                    <a:cubicBezTo>
                      <a:pt x="226" y="50"/>
                      <a:pt x="201" y="0"/>
                      <a:pt x="15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322" name="Google Shape;322;p13"/>
              <p:cNvSpPr/>
              <p:nvPr/>
            </p:nvSpPr>
            <p:spPr>
              <a:xfrm>
                <a:off x="2020825" y="762550"/>
                <a:ext cx="5650" cy="4400"/>
              </a:xfrm>
              <a:custGeom>
                <a:avLst/>
                <a:gdLst/>
                <a:ahLst/>
                <a:cxnLst/>
                <a:rect l="l" t="t" r="r" b="b"/>
                <a:pathLst>
                  <a:path w="226" h="176" extrusionOk="0">
                    <a:moveTo>
                      <a:pt x="100" y="1"/>
                    </a:moveTo>
                    <a:cubicBezTo>
                      <a:pt x="75" y="1"/>
                      <a:pt x="25" y="26"/>
                      <a:pt x="0" y="76"/>
                    </a:cubicBezTo>
                    <a:cubicBezTo>
                      <a:pt x="0" y="101"/>
                      <a:pt x="25" y="151"/>
                      <a:pt x="75" y="176"/>
                    </a:cubicBezTo>
                    <a:lnTo>
                      <a:pt x="126" y="176"/>
                    </a:lnTo>
                    <a:cubicBezTo>
                      <a:pt x="176" y="176"/>
                      <a:pt x="201" y="151"/>
                      <a:pt x="201" y="101"/>
                    </a:cubicBezTo>
                    <a:cubicBezTo>
                      <a:pt x="226" y="51"/>
                      <a:pt x="176" y="26"/>
                      <a:pt x="12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323" name="Google Shape;323;p13"/>
              <p:cNvSpPr/>
              <p:nvPr/>
            </p:nvSpPr>
            <p:spPr>
              <a:xfrm>
                <a:off x="1993875" y="760050"/>
                <a:ext cx="5025" cy="4400"/>
              </a:xfrm>
              <a:custGeom>
                <a:avLst/>
                <a:gdLst/>
                <a:ahLst/>
                <a:cxnLst/>
                <a:rect l="l" t="t" r="r" b="b"/>
                <a:pathLst>
                  <a:path w="201" h="176" extrusionOk="0">
                    <a:moveTo>
                      <a:pt x="76" y="0"/>
                    </a:moveTo>
                    <a:cubicBezTo>
                      <a:pt x="26" y="0"/>
                      <a:pt x="1" y="50"/>
                      <a:pt x="1" y="101"/>
                    </a:cubicBezTo>
                    <a:cubicBezTo>
                      <a:pt x="1" y="126"/>
                      <a:pt x="51" y="176"/>
                      <a:pt x="101" y="176"/>
                    </a:cubicBezTo>
                    <a:cubicBezTo>
                      <a:pt x="151" y="176"/>
                      <a:pt x="201" y="126"/>
                      <a:pt x="201" y="75"/>
                    </a:cubicBezTo>
                    <a:cubicBezTo>
                      <a:pt x="201" y="25"/>
                      <a:pt x="151" y="0"/>
                      <a:pt x="10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324" name="Google Shape;324;p13"/>
              <p:cNvSpPr/>
              <p:nvPr/>
            </p:nvSpPr>
            <p:spPr>
              <a:xfrm>
                <a:off x="2068425" y="788150"/>
                <a:ext cx="5675" cy="5125"/>
              </a:xfrm>
              <a:custGeom>
                <a:avLst/>
                <a:gdLst/>
                <a:ahLst/>
                <a:cxnLst/>
                <a:rect l="l" t="t" r="r" b="b"/>
                <a:pathLst>
                  <a:path w="227" h="205" extrusionOk="0">
                    <a:moveTo>
                      <a:pt x="94" y="0"/>
                    </a:moveTo>
                    <a:cubicBezTo>
                      <a:pt x="77" y="0"/>
                      <a:pt x="62" y="8"/>
                      <a:pt x="51" y="29"/>
                    </a:cubicBezTo>
                    <a:cubicBezTo>
                      <a:pt x="1" y="54"/>
                      <a:pt x="1" y="104"/>
                      <a:pt x="51" y="155"/>
                    </a:cubicBezTo>
                    <a:lnTo>
                      <a:pt x="76" y="180"/>
                    </a:lnTo>
                    <a:cubicBezTo>
                      <a:pt x="76" y="180"/>
                      <a:pt x="101" y="205"/>
                      <a:pt x="126" y="205"/>
                    </a:cubicBezTo>
                    <a:cubicBezTo>
                      <a:pt x="151" y="205"/>
                      <a:pt x="176" y="180"/>
                      <a:pt x="176" y="180"/>
                    </a:cubicBezTo>
                    <a:cubicBezTo>
                      <a:pt x="227" y="129"/>
                      <a:pt x="227" y="79"/>
                      <a:pt x="201" y="54"/>
                    </a:cubicBezTo>
                    <a:lnTo>
                      <a:pt x="176" y="29"/>
                    </a:lnTo>
                    <a:cubicBezTo>
                      <a:pt x="147" y="15"/>
                      <a:pt x="119" y="0"/>
                      <a:pt x="9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325" name="Google Shape;325;p13"/>
              <p:cNvSpPr/>
              <p:nvPr/>
            </p:nvSpPr>
            <p:spPr>
              <a:xfrm>
                <a:off x="2077825" y="798475"/>
                <a:ext cx="5050" cy="4825"/>
              </a:xfrm>
              <a:custGeom>
                <a:avLst/>
                <a:gdLst/>
                <a:ahLst/>
                <a:cxnLst/>
                <a:rect l="l" t="t" r="r" b="b"/>
                <a:pathLst>
                  <a:path w="202" h="193" extrusionOk="0">
                    <a:moveTo>
                      <a:pt x="86" y="1"/>
                    </a:moveTo>
                    <a:cubicBezTo>
                      <a:pt x="68" y="1"/>
                      <a:pt x="47" y="7"/>
                      <a:pt x="26" y="17"/>
                    </a:cubicBezTo>
                    <a:cubicBezTo>
                      <a:pt x="1" y="42"/>
                      <a:pt x="1" y="92"/>
                      <a:pt x="26" y="143"/>
                    </a:cubicBezTo>
                    <a:lnTo>
                      <a:pt x="51" y="168"/>
                    </a:lnTo>
                    <a:cubicBezTo>
                      <a:pt x="51" y="193"/>
                      <a:pt x="76" y="193"/>
                      <a:pt x="101" y="193"/>
                    </a:cubicBezTo>
                    <a:lnTo>
                      <a:pt x="151" y="193"/>
                    </a:lnTo>
                    <a:cubicBezTo>
                      <a:pt x="201" y="168"/>
                      <a:pt x="201" y="92"/>
                      <a:pt x="176" y="67"/>
                    </a:cubicBezTo>
                    <a:lnTo>
                      <a:pt x="151" y="42"/>
                    </a:lnTo>
                    <a:cubicBezTo>
                      <a:pt x="137" y="13"/>
                      <a:pt x="113" y="1"/>
                      <a:pt x="8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326" name="Google Shape;326;p13"/>
              <p:cNvSpPr/>
              <p:nvPr/>
            </p:nvSpPr>
            <p:spPr>
              <a:xfrm>
                <a:off x="2090375" y="823325"/>
                <a:ext cx="5650" cy="4425"/>
              </a:xfrm>
              <a:custGeom>
                <a:avLst/>
                <a:gdLst/>
                <a:ahLst/>
                <a:cxnLst/>
                <a:rect l="l" t="t" r="r" b="b"/>
                <a:pathLst>
                  <a:path w="226" h="177" extrusionOk="0">
                    <a:moveTo>
                      <a:pt x="75" y="1"/>
                    </a:moveTo>
                    <a:cubicBezTo>
                      <a:pt x="25" y="1"/>
                      <a:pt x="0" y="76"/>
                      <a:pt x="25" y="101"/>
                    </a:cubicBezTo>
                    <a:cubicBezTo>
                      <a:pt x="25" y="126"/>
                      <a:pt x="50" y="151"/>
                      <a:pt x="75" y="151"/>
                    </a:cubicBezTo>
                    <a:cubicBezTo>
                      <a:pt x="75" y="151"/>
                      <a:pt x="100" y="176"/>
                      <a:pt x="100" y="176"/>
                    </a:cubicBezTo>
                    <a:cubicBezTo>
                      <a:pt x="125" y="176"/>
                      <a:pt x="125" y="151"/>
                      <a:pt x="151" y="151"/>
                    </a:cubicBezTo>
                    <a:cubicBezTo>
                      <a:pt x="201" y="151"/>
                      <a:pt x="226" y="101"/>
                      <a:pt x="201" y="51"/>
                    </a:cubicBezTo>
                    <a:cubicBezTo>
                      <a:pt x="201" y="26"/>
                      <a:pt x="151" y="1"/>
                      <a:pt x="12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327" name="Google Shape;327;p13"/>
              <p:cNvSpPr/>
              <p:nvPr/>
            </p:nvSpPr>
            <p:spPr>
              <a:xfrm>
                <a:off x="2154900" y="825200"/>
                <a:ext cx="5675" cy="4425"/>
              </a:xfrm>
              <a:custGeom>
                <a:avLst/>
                <a:gdLst/>
                <a:ahLst/>
                <a:cxnLst/>
                <a:rect l="l" t="t" r="r" b="b"/>
                <a:pathLst>
                  <a:path w="227" h="177" extrusionOk="0">
                    <a:moveTo>
                      <a:pt x="126" y="1"/>
                    </a:moveTo>
                    <a:cubicBezTo>
                      <a:pt x="101" y="1"/>
                      <a:pt x="51" y="1"/>
                      <a:pt x="26" y="51"/>
                    </a:cubicBezTo>
                    <a:cubicBezTo>
                      <a:pt x="1" y="101"/>
                      <a:pt x="26" y="151"/>
                      <a:pt x="76" y="176"/>
                    </a:cubicBezTo>
                    <a:lnTo>
                      <a:pt x="126" y="176"/>
                    </a:lnTo>
                    <a:cubicBezTo>
                      <a:pt x="151" y="176"/>
                      <a:pt x="201" y="176"/>
                      <a:pt x="201" y="126"/>
                    </a:cubicBezTo>
                    <a:cubicBezTo>
                      <a:pt x="226" y="101"/>
                      <a:pt x="201" y="51"/>
                      <a:pt x="176" y="26"/>
                    </a:cubicBezTo>
                    <a:lnTo>
                      <a:pt x="126" y="1"/>
                    </a:ln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328" name="Google Shape;328;p13"/>
              <p:cNvSpPr/>
              <p:nvPr/>
            </p:nvSpPr>
            <p:spPr>
              <a:xfrm>
                <a:off x="2200025" y="871950"/>
                <a:ext cx="5025" cy="4650"/>
              </a:xfrm>
              <a:custGeom>
                <a:avLst/>
                <a:gdLst/>
                <a:ahLst/>
                <a:cxnLst/>
                <a:rect l="l" t="t" r="r" b="b"/>
                <a:pathLst>
                  <a:path w="201" h="186" extrusionOk="0">
                    <a:moveTo>
                      <a:pt x="100" y="1"/>
                    </a:moveTo>
                    <a:cubicBezTo>
                      <a:pt x="91" y="1"/>
                      <a:pt x="82" y="4"/>
                      <a:pt x="75" y="11"/>
                    </a:cubicBezTo>
                    <a:cubicBezTo>
                      <a:pt x="25" y="11"/>
                      <a:pt x="0" y="61"/>
                      <a:pt x="25" y="111"/>
                    </a:cubicBezTo>
                    <a:lnTo>
                      <a:pt x="25" y="136"/>
                    </a:lnTo>
                    <a:cubicBezTo>
                      <a:pt x="50" y="186"/>
                      <a:pt x="75" y="186"/>
                      <a:pt x="100" y="186"/>
                    </a:cubicBezTo>
                    <a:lnTo>
                      <a:pt x="151" y="186"/>
                    </a:lnTo>
                    <a:cubicBezTo>
                      <a:pt x="176" y="186"/>
                      <a:pt x="201" y="136"/>
                      <a:pt x="201" y="86"/>
                    </a:cubicBezTo>
                    <a:lnTo>
                      <a:pt x="176" y="61"/>
                    </a:lnTo>
                    <a:cubicBezTo>
                      <a:pt x="157" y="24"/>
                      <a:pt x="125" y="1"/>
                      <a:pt x="10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329" name="Google Shape;329;p13"/>
              <p:cNvSpPr/>
              <p:nvPr/>
            </p:nvSpPr>
            <p:spPr>
              <a:xfrm>
                <a:off x="2206275" y="897725"/>
                <a:ext cx="4425" cy="5200"/>
              </a:xfrm>
              <a:custGeom>
                <a:avLst/>
                <a:gdLst/>
                <a:ahLst/>
                <a:cxnLst/>
                <a:rect l="l" t="t" r="r" b="b"/>
                <a:pathLst>
                  <a:path w="177" h="208" extrusionOk="0">
                    <a:moveTo>
                      <a:pt x="117" y="0"/>
                    </a:moveTo>
                    <a:cubicBezTo>
                      <a:pt x="111" y="0"/>
                      <a:pt x="106" y="3"/>
                      <a:pt x="101" y="7"/>
                    </a:cubicBezTo>
                    <a:cubicBezTo>
                      <a:pt x="51" y="7"/>
                      <a:pt x="1" y="32"/>
                      <a:pt x="1" y="82"/>
                    </a:cubicBezTo>
                    <a:lnTo>
                      <a:pt x="26" y="107"/>
                    </a:lnTo>
                    <a:cubicBezTo>
                      <a:pt x="26" y="157"/>
                      <a:pt x="51" y="208"/>
                      <a:pt x="101" y="208"/>
                    </a:cubicBezTo>
                    <a:cubicBezTo>
                      <a:pt x="151" y="183"/>
                      <a:pt x="176" y="157"/>
                      <a:pt x="176" y="107"/>
                    </a:cubicBezTo>
                    <a:lnTo>
                      <a:pt x="176" y="82"/>
                    </a:lnTo>
                    <a:cubicBezTo>
                      <a:pt x="176" y="41"/>
                      <a:pt x="143" y="0"/>
                      <a:pt x="11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330" name="Google Shape;330;p13"/>
              <p:cNvSpPr/>
              <p:nvPr/>
            </p:nvSpPr>
            <p:spPr>
              <a:xfrm>
                <a:off x="2204400" y="884475"/>
                <a:ext cx="4425" cy="5300"/>
              </a:xfrm>
              <a:custGeom>
                <a:avLst/>
                <a:gdLst/>
                <a:ahLst/>
                <a:cxnLst/>
                <a:rect l="l" t="t" r="r" b="b"/>
                <a:pathLst>
                  <a:path w="177" h="212" extrusionOk="0">
                    <a:moveTo>
                      <a:pt x="100" y="1"/>
                    </a:moveTo>
                    <a:cubicBezTo>
                      <a:pt x="91" y="1"/>
                      <a:pt x="83" y="4"/>
                      <a:pt x="76" y="11"/>
                    </a:cubicBezTo>
                    <a:cubicBezTo>
                      <a:pt x="26" y="11"/>
                      <a:pt x="1" y="61"/>
                      <a:pt x="1" y="111"/>
                    </a:cubicBezTo>
                    <a:lnTo>
                      <a:pt x="1" y="136"/>
                    </a:lnTo>
                    <a:cubicBezTo>
                      <a:pt x="26" y="186"/>
                      <a:pt x="51" y="211"/>
                      <a:pt x="101" y="211"/>
                    </a:cubicBezTo>
                    <a:cubicBezTo>
                      <a:pt x="151" y="186"/>
                      <a:pt x="176" y="136"/>
                      <a:pt x="176" y="111"/>
                    </a:cubicBezTo>
                    <a:lnTo>
                      <a:pt x="176" y="61"/>
                    </a:lnTo>
                    <a:cubicBezTo>
                      <a:pt x="158" y="24"/>
                      <a:pt x="126" y="1"/>
                      <a:pt x="10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331" name="Google Shape;331;p13"/>
              <p:cNvSpPr/>
              <p:nvPr/>
            </p:nvSpPr>
            <p:spPr>
              <a:xfrm>
                <a:off x="2166800" y="831700"/>
                <a:ext cx="5675" cy="4800"/>
              </a:xfrm>
              <a:custGeom>
                <a:avLst/>
                <a:gdLst/>
                <a:ahLst/>
                <a:cxnLst/>
                <a:rect l="l" t="t" r="r" b="b"/>
                <a:pathLst>
                  <a:path w="227" h="192" extrusionOk="0">
                    <a:moveTo>
                      <a:pt x="86" y="0"/>
                    </a:moveTo>
                    <a:cubicBezTo>
                      <a:pt x="64" y="0"/>
                      <a:pt x="41" y="12"/>
                      <a:pt x="26" y="42"/>
                    </a:cubicBezTo>
                    <a:cubicBezTo>
                      <a:pt x="1" y="67"/>
                      <a:pt x="1" y="117"/>
                      <a:pt x="51" y="142"/>
                    </a:cubicBezTo>
                    <a:lnTo>
                      <a:pt x="76" y="167"/>
                    </a:lnTo>
                    <a:cubicBezTo>
                      <a:pt x="101" y="167"/>
                      <a:pt x="101" y="192"/>
                      <a:pt x="126" y="192"/>
                    </a:cubicBezTo>
                    <a:cubicBezTo>
                      <a:pt x="151" y="192"/>
                      <a:pt x="176" y="167"/>
                      <a:pt x="201" y="142"/>
                    </a:cubicBezTo>
                    <a:cubicBezTo>
                      <a:pt x="226" y="92"/>
                      <a:pt x="201" y="42"/>
                      <a:pt x="176" y="17"/>
                    </a:cubicBezTo>
                    <a:lnTo>
                      <a:pt x="126" y="17"/>
                    </a:lnTo>
                    <a:cubicBezTo>
                      <a:pt x="116" y="6"/>
                      <a:pt x="101" y="0"/>
                      <a:pt x="8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332" name="Google Shape;332;p13"/>
              <p:cNvSpPr/>
              <p:nvPr/>
            </p:nvSpPr>
            <p:spPr>
              <a:xfrm>
                <a:off x="2194375" y="859875"/>
                <a:ext cx="5050" cy="4825"/>
              </a:xfrm>
              <a:custGeom>
                <a:avLst/>
                <a:gdLst/>
                <a:ahLst/>
                <a:cxnLst/>
                <a:rect l="l" t="t" r="r" b="b"/>
                <a:pathLst>
                  <a:path w="202" h="193" extrusionOk="0">
                    <a:moveTo>
                      <a:pt x="91" y="1"/>
                    </a:moveTo>
                    <a:cubicBezTo>
                      <a:pt x="76" y="1"/>
                      <a:pt x="61" y="7"/>
                      <a:pt x="51" y="17"/>
                    </a:cubicBezTo>
                    <a:cubicBezTo>
                      <a:pt x="1" y="42"/>
                      <a:pt x="1" y="93"/>
                      <a:pt x="26" y="143"/>
                    </a:cubicBezTo>
                    <a:lnTo>
                      <a:pt x="26" y="168"/>
                    </a:lnTo>
                    <a:cubicBezTo>
                      <a:pt x="51" y="193"/>
                      <a:pt x="76" y="193"/>
                      <a:pt x="101" y="193"/>
                    </a:cubicBezTo>
                    <a:lnTo>
                      <a:pt x="151" y="193"/>
                    </a:lnTo>
                    <a:cubicBezTo>
                      <a:pt x="176" y="168"/>
                      <a:pt x="201" y="118"/>
                      <a:pt x="176" y="67"/>
                    </a:cubicBezTo>
                    <a:lnTo>
                      <a:pt x="151" y="42"/>
                    </a:lnTo>
                    <a:cubicBezTo>
                      <a:pt x="136" y="13"/>
                      <a:pt x="113" y="1"/>
                      <a:pt x="9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333" name="Google Shape;333;p13"/>
              <p:cNvSpPr/>
              <p:nvPr/>
            </p:nvSpPr>
            <p:spPr>
              <a:xfrm>
                <a:off x="2142375" y="820825"/>
                <a:ext cx="5650" cy="4400"/>
              </a:xfrm>
              <a:custGeom>
                <a:avLst/>
                <a:gdLst/>
                <a:ahLst/>
                <a:cxnLst/>
                <a:rect l="l" t="t" r="r" b="b"/>
                <a:pathLst>
                  <a:path w="226" h="176" extrusionOk="0">
                    <a:moveTo>
                      <a:pt x="126" y="0"/>
                    </a:moveTo>
                    <a:cubicBezTo>
                      <a:pt x="76" y="0"/>
                      <a:pt x="25" y="25"/>
                      <a:pt x="25" y="76"/>
                    </a:cubicBezTo>
                    <a:cubicBezTo>
                      <a:pt x="0" y="101"/>
                      <a:pt x="25" y="151"/>
                      <a:pt x="76" y="176"/>
                    </a:cubicBezTo>
                    <a:lnTo>
                      <a:pt x="126" y="176"/>
                    </a:lnTo>
                    <a:cubicBezTo>
                      <a:pt x="176" y="176"/>
                      <a:pt x="201" y="151"/>
                      <a:pt x="201" y="126"/>
                    </a:cubicBezTo>
                    <a:cubicBezTo>
                      <a:pt x="226" y="76"/>
                      <a:pt x="201" y="25"/>
                      <a:pt x="151" y="25"/>
                    </a:cubicBezTo>
                    <a:lnTo>
                      <a:pt x="126" y="0"/>
                    </a:ln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334" name="Google Shape;334;p13"/>
              <p:cNvSpPr/>
              <p:nvPr/>
            </p:nvSpPr>
            <p:spPr>
              <a:xfrm>
                <a:off x="2206275" y="911050"/>
                <a:ext cx="5050" cy="5025"/>
              </a:xfrm>
              <a:custGeom>
                <a:avLst/>
                <a:gdLst/>
                <a:ahLst/>
                <a:cxnLst/>
                <a:rect l="l" t="t" r="r" b="b"/>
                <a:pathLst>
                  <a:path w="202" h="201" extrusionOk="0">
                    <a:moveTo>
                      <a:pt x="101" y="0"/>
                    </a:moveTo>
                    <a:cubicBezTo>
                      <a:pt x="51" y="0"/>
                      <a:pt x="26" y="26"/>
                      <a:pt x="26" y="76"/>
                    </a:cubicBezTo>
                    <a:lnTo>
                      <a:pt x="26" y="101"/>
                    </a:lnTo>
                    <a:cubicBezTo>
                      <a:pt x="1" y="151"/>
                      <a:pt x="51" y="201"/>
                      <a:pt x="101" y="201"/>
                    </a:cubicBezTo>
                    <a:cubicBezTo>
                      <a:pt x="151" y="201"/>
                      <a:pt x="176" y="151"/>
                      <a:pt x="176" y="126"/>
                    </a:cubicBezTo>
                    <a:lnTo>
                      <a:pt x="201" y="76"/>
                    </a:lnTo>
                    <a:cubicBezTo>
                      <a:pt x="201" y="26"/>
                      <a:pt x="151" y="0"/>
                      <a:pt x="10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335" name="Google Shape;335;p13"/>
              <p:cNvSpPr/>
              <p:nvPr/>
            </p:nvSpPr>
            <p:spPr>
              <a:xfrm>
                <a:off x="2129225" y="818325"/>
                <a:ext cx="5650" cy="4400"/>
              </a:xfrm>
              <a:custGeom>
                <a:avLst/>
                <a:gdLst/>
                <a:ahLst/>
                <a:cxnLst/>
                <a:rect l="l" t="t" r="r" b="b"/>
                <a:pathLst>
                  <a:path w="226" h="176" extrusionOk="0">
                    <a:moveTo>
                      <a:pt x="100" y="0"/>
                    </a:moveTo>
                    <a:cubicBezTo>
                      <a:pt x="75" y="0"/>
                      <a:pt x="25" y="25"/>
                      <a:pt x="25" y="75"/>
                    </a:cubicBezTo>
                    <a:cubicBezTo>
                      <a:pt x="0" y="125"/>
                      <a:pt x="50" y="176"/>
                      <a:pt x="100" y="176"/>
                    </a:cubicBezTo>
                    <a:lnTo>
                      <a:pt x="125" y="176"/>
                    </a:lnTo>
                    <a:cubicBezTo>
                      <a:pt x="176" y="176"/>
                      <a:pt x="226" y="151"/>
                      <a:pt x="226" y="100"/>
                    </a:cubicBezTo>
                    <a:cubicBezTo>
                      <a:pt x="226" y="50"/>
                      <a:pt x="201" y="25"/>
                      <a:pt x="15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336" name="Google Shape;336;p13"/>
              <p:cNvSpPr/>
              <p:nvPr/>
            </p:nvSpPr>
            <p:spPr>
              <a:xfrm>
                <a:off x="2116050" y="817700"/>
                <a:ext cx="5675" cy="4400"/>
              </a:xfrm>
              <a:custGeom>
                <a:avLst/>
                <a:gdLst/>
                <a:ahLst/>
                <a:cxnLst/>
                <a:rect l="l" t="t" r="r" b="b"/>
                <a:pathLst>
                  <a:path w="227" h="176" extrusionOk="0">
                    <a:moveTo>
                      <a:pt x="101" y="0"/>
                    </a:moveTo>
                    <a:cubicBezTo>
                      <a:pt x="51" y="25"/>
                      <a:pt x="1" y="50"/>
                      <a:pt x="1" y="100"/>
                    </a:cubicBezTo>
                    <a:cubicBezTo>
                      <a:pt x="26" y="150"/>
                      <a:pt x="51" y="176"/>
                      <a:pt x="101" y="176"/>
                    </a:cubicBezTo>
                    <a:lnTo>
                      <a:pt x="126" y="176"/>
                    </a:lnTo>
                    <a:cubicBezTo>
                      <a:pt x="176" y="176"/>
                      <a:pt x="226" y="150"/>
                      <a:pt x="226" y="100"/>
                    </a:cubicBezTo>
                    <a:cubicBezTo>
                      <a:pt x="226" y="50"/>
                      <a:pt x="176" y="0"/>
                      <a:pt x="12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337" name="Google Shape;337;p13"/>
              <p:cNvSpPr/>
              <p:nvPr/>
            </p:nvSpPr>
            <p:spPr>
              <a:xfrm>
                <a:off x="2186850" y="849175"/>
                <a:ext cx="5050" cy="4875"/>
              </a:xfrm>
              <a:custGeom>
                <a:avLst/>
                <a:gdLst/>
                <a:ahLst/>
                <a:cxnLst/>
                <a:rect l="l" t="t" r="r" b="b"/>
                <a:pathLst>
                  <a:path w="202" h="195" extrusionOk="0">
                    <a:moveTo>
                      <a:pt x="98" y="0"/>
                    </a:moveTo>
                    <a:cubicBezTo>
                      <a:pt x="76" y="0"/>
                      <a:pt x="51" y="7"/>
                      <a:pt x="26" y="19"/>
                    </a:cubicBezTo>
                    <a:cubicBezTo>
                      <a:pt x="1" y="44"/>
                      <a:pt x="1" y="94"/>
                      <a:pt x="26" y="145"/>
                    </a:cubicBezTo>
                    <a:lnTo>
                      <a:pt x="51" y="170"/>
                    </a:lnTo>
                    <a:cubicBezTo>
                      <a:pt x="51" y="170"/>
                      <a:pt x="76" y="195"/>
                      <a:pt x="101" y="195"/>
                    </a:cubicBezTo>
                    <a:cubicBezTo>
                      <a:pt x="126" y="195"/>
                      <a:pt x="151" y="195"/>
                      <a:pt x="151" y="170"/>
                    </a:cubicBezTo>
                    <a:cubicBezTo>
                      <a:pt x="201" y="145"/>
                      <a:pt x="201" y="94"/>
                      <a:pt x="176" y="44"/>
                    </a:cubicBezTo>
                    <a:lnTo>
                      <a:pt x="151" y="19"/>
                    </a:lnTo>
                    <a:cubicBezTo>
                      <a:pt x="139" y="7"/>
                      <a:pt x="120" y="0"/>
                      <a:pt x="9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338" name="Google Shape;338;p13"/>
              <p:cNvSpPr/>
              <p:nvPr/>
            </p:nvSpPr>
            <p:spPr>
              <a:xfrm>
                <a:off x="2102900" y="819575"/>
                <a:ext cx="5650" cy="4400"/>
              </a:xfrm>
              <a:custGeom>
                <a:avLst/>
                <a:gdLst/>
                <a:ahLst/>
                <a:cxnLst/>
                <a:rect l="l" t="t" r="r" b="b"/>
                <a:pathLst>
                  <a:path w="226" h="176" extrusionOk="0">
                    <a:moveTo>
                      <a:pt x="76" y="0"/>
                    </a:moveTo>
                    <a:cubicBezTo>
                      <a:pt x="25" y="25"/>
                      <a:pt x="0" y="50"/>
                      <a:pt x="0" y="101"/>
                    </a:cubicBezTo>
                    <a:cubicBezTo>
                      <a:pt x="25" y="151"/>
                      <a:pt x="51" y="176"/>
                      <a:pt x="101" y="176"/>
                    </a:cubicBezTo>
                    <a:lnTo>
                      <a:pt x="151" y="176"/>
                    </a:lnTo>
                    <a:cubicBezTo>
                      <a:pt x="201" y="151"/>
                      <a:pt x="226" y="101"/>
                      <a:pt x="201" y="75"/>
                    </a:cubicBezTo>
                    <a:cubicBezTo>
                      <a:pt x="201" y="25"/>
                      <a:pt x="151" y="0"/>
                      <a:pt x="10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339" name="Google Shape;339;p13"/>
              <p:cNvSpPr/>
              <p:nvPr/>
            </p:nvSpPr>
            <p:spPr>
              <a:xfrm>
                <a:off x="2177450" y="839300"/>
                <a:ext cx="5050" cy="4725"/>
              </a:xfrm>
              <a:custGeom>
                <a:avLst/>
                <a:gdLst/>
                <a:ahLst/>
                <a:cxnLst/>
                <a:rect l="l" t="t" r="r" b="b"/>
                <a:pathLst>
                  <a:path w="202" h="189" extrusionOk="0">
                    <a:moveTo>
                      <a:pt x="79" y="1"/>
                    </a:moveTo>
                    <a:cubicBezTo>
                      <a:pt x="57" y="1"/>
                      <a:pt x="38" y="13"/>
                      <a:pt x="26" y="38"/>
                    </a:cubicBezTo>
                    <a:cubicBezTo>
                      <a:pt x="1" y="63"/>
                      <a:pt x="1" y="114"/>
                      <a:pt x="26" y="164"/>
                    </a:cubicBezTo>
                    <a:lnTo>
                      <a:pt x="51" y="189"/>
                    </a:lnTo>
                    <a:lnTo>
                      <a:pt x="126" y="189"/>
                    </a:lnTo>
                    <a:cubicBezTo>
                      <a:pt x="151" y="189"/>
                      <a:pt x="151" y="189"/>
                      <a:pt x="176" y="164"/>
                    </a:cubicBezTo>
                    <a:cubicBezTo>
                      <a:pt x="201" y="139"/>
                      <a:pt x="201" y="88"/>
                      <a:pt x="176" y="38"/>
                    </a:cubicBezTo>
                    <a:lnTo>
                      <a:pt x="151" y="38"/>
                    </a:lnTo>
                    <a:cubicBezTo>
                      <a:pt x="126" y="13"/>
                      <a:pt x="101" y="1"/>
                      <a:pt x="7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340" name="Google Shape;340;p13"/>
              <p:cNvSpPr/>
              <p:nvPr/>
            </p:nvSpPr>
            <p:spPr>
              <a:xfrm>
                <a:off x="2204400" y="924200"/>
                <a:ext cx="5050" cy="4425"/>
              </a:xfrm>
              <a:custGeom>
                <a:avLst/>
                <a:gdLst/>
                <a:ahLst/>
                <a:cxnLst/>
                <a:rect l="l" t="t" r="r" b="b"/>
                <a:pathLst>
                  <a:path w="202" h="177" extrusionOk="0">
                    <a:moveTo>
                      <a:pt x="126" y="1"/>
                    </a:moveTo>
                    <a:cubicBezTo>
                      <a:pt x="76" y="1"/>
                      <a:pt x="26" y="26"/>
                      <a:pt x="26" y="76"/>
                    </a:cubicBezTo>
                    <a:cubicBezTo>
                      <a:pt x="1" y="126"/>
                      <a:pt x="26" y="176"/>
                      <a:pt x="76" y="176"/>
                    </a:cubicBezTo>
                    <a:lnTo>
                      <a:pt x="101" y="176"/>
                    </a:lnTo>
                    <a:cubicBezTo>
                      <a:pt x="126" y="176"/>
                      <a:pt x="176" y="151"/>
                      <a:pt x="176" y="126"/>
                    </a:cubicBezTo>
                    <a:lnTo>
                      <a:pt x="176" y="101"/>
                    </a:lnTo>
                    <a:cubicBezTo>
                      <a:pt x="201" y="51"/>
                      <a:pt x="151" y="26"/>
                      <a:pt x="12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</p:grpSp>
        <p:sp>
          <p:nvSpPr>
            <p:cNvPr id="341" name="Google Shape;341;p13"/>
            <p:cNvSpPr/>
            <p:nvPr/>
          </p:nvSpPr>
          <p:spPr>
            <a:xfrm>
              <a:off x="189503" y="3318209"/>
              <a:ext cx="135748" cy="142299"/>
            </a:xfrm>
            <a:custGeom>
              <a:avLst/>
              <a:gdLst/>
              <a:ahLst/>
              <a:cxnLst/>
              <a:rect l="l" t="t" r="r" b="b"/>
              <a:pathLst>
                <a:path w="1555" h="1630" extrusionOk="0">
                  <a:moveTo>
                    <a:pt x="778" y="176"/>
                  </a:moveTo>
                  <a:cubicBezTo>
                    <a:pt x="1104" y="176"/>
                    <a:pt x="1354" y="552"/>
                    <a:pt x="1379" y="903"/>
                  </a:cubicBezTo>
                  <a:cubicBezTo>
                    <a:pt x="1379" y="978"/>
                    <a:pt x="1354" y="1053"/>
                    <a:pt x="1354" y="1103"/>
                  </a:cubicBezTo>
                  <a:cubicBezTo>
                    <a:pt x="1304" y="1254"/>
                    <a:pt x="1204" y="1354"/>
                    <a:pt x="1053" y="1404"/>
                  </a:cubicBezTo>
                  <a:cubicBezTo>
                    <a:pt x="985" y="1432"/>
                    <a:pt x="908" y="1452"/>
                    <a:pt x="829" y="1452"/>
                  </a:cubicBezTo>
                  <a:cubicBezTo>
                    <a:pt x="763" y="1452"/>
                    <a:pt x="695" y="1438"/>
                    <a:pt x="627" y="1404"/>
                  </a:cubicBezTo>
                  <a:cubicBezTo>
                    <a:pt x="427" y="1329"/>
                    <a:pt x="251" y="1128"/>
                    <a:pt x="226" y="903"/>
                  </a:cubicBezTo>
                  <a:cubicBezTo>
                    <a:pt x="176" y="727"/>
                    <a:pt x="251" y="502"/>
                    <a:pt x="402" y="351"/>
                  </a:cubicBezTo>
                  <a:cubicBezTo>
                    <a:pt x="502" y="226"/>
                    <a:pt x="627" y="176"/>
                    <a:pt x="753" y="176"/>
                  </a:cubicBezTo>
                  <a:close/>
                  <a:moveTo>
                    <a:pt x="778" y="1"/>
                  </a:moveTo>
                  <a:cubicBezTo>
                    <a:pt x="577" y="1"/>
                    <a:pt x="402" y="76"/>
                    <a:pt x="251" y="251"/>
                  </a:cubicBezTo>
                  <a:cubicBezTo>
                    <a:pt x="101" y="427"/>
                    <a:pt x="1" y="702"/>
                    <a:pt x="51" y="953"/>
                  </a:cubicBezTo>
                  <a:cubicBezTo>
                    <a:pt x="101" y="1229"/>
                    <a:pt x="302" y="1479"/>
                    <a:pt x="577" y="1580"/>
                  </a:cubicBezTo>
                  <a:cubicBezTo>
                    <a:pt x="652" y="1605"/>
                    <a:pt x="753" y="1630"/>
                    <a:pt x="853" y="1630"/>
                  </a:cubicBezTo>
                  <a:cubicBezTo>
                    <a:pt x="953" y="1630"/>
                    <a:pt x="1053" y="1605"/>
                    <a:pt x="1129" y="1580"/>
                  </a:cubicBezTo>
                  <a:cubicBezTo>
                    <a:pt x="1304" y="1504"/>
                    <a:pt x="1454" y="1354"/>
                    <a:pt x="1505" y="1153"/>
                  </a:cubicBezTo>
                  <a:cubicBezTo>
                    <a:pt x="1530" y="1078"/>
                    <a:pt x="1555" y="1003"/>
                    <a:pt x="1530" y="903"/>
                  </a:cubicBezTo>
                  <a:cubicBezTo>
                    <a:pt x="1530" y="477"/>
                    <a:pt x="1229" y="26"/>
                    <a:pt x="77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1" dirty="0">
                <a:latin typeface="Abadi" panose="020B0604020104020204" pitchFamily="34" charset="0"/>
              </a:endParaRPr>
            </a:p>
          </p:txBody>
        </p:sp>
      </p:grpSp>
      <p:sp>
        <p:nvSpPr>
          <p:cNvPr id="342" name="Google Shape;342;p13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>
                <a:latin typeface="SVN-Cherish Moment" panose="02000600000000000000" pitchFamily="50" charset="0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 dirty="0"/>
          </a:p>
        </p:txBody>
      </p:sp>
      <p:sp>
        <p:nvSpPr>
          <p:cNvPr id="343" name="Google Shape;343;p13"/>
          <p:cNvSpPr txBox="1">
            <a:spLocks noGrp="1"/>
          </p:cNvSpPr>
          <p:nvPr>
            <p:ph type="subTitle" idx="1"/>
          </p:nvPr>
        </p:nvSpPr>
        <p:spPr>
          <a:xfrm>
            <a:off x="719999" y="2801600"/>
            <a:ext cx="2113200" cy="469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oogaloo"/>
              <a:buNone/>
              <a:defRPr sz="2000" b="1">
                <a:solidFill>
                  <a:schemeClr val="lt2"/>
                </a:solidFill>
                <a:latin typeface="SVN-Cherish Moment" panose="02000600000000000000" pitchFamily="50" charset="0"/>
                <a:ea typeface="SVN-Cherish Moment" panose="02000600000000000000" pitchFamily="50" charset="0"/>
                <a:cs typeface="SVN-Cherish Moment" panose="02000600000000000000" pitchFamily="50" charset="0"/>
                <a:sym typeface="Boogalo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oogaloo"/>
              <a:buNone/>
              <a:defRPr sz="2000" b="1">
                <a:solidFill>
                  <a:schemeClr val="lt2"/>
                </a:solidFill>
                <a:latin typeface="Boogaloo"/>
                <a:ea typeface="Boogaloo"/>
                <a:cs typeface="Boogaloo"/>
                <a:sym typeface="Boogalo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oogaloo"/>
              <a:buNone/>
              <a:defRPr sz="2000" b="1">
                <a:solidFill>
                  <a:schemeClr val="lt2"/>
                </a:solidFill>
                <a:latin typeface="Boogaloo"/>
                <a:ea typeface="Boogaloo"/>
                <a:cs typeface="Boogaloo"/>
                <a:sym typeface="Boogalo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oogaloo"/>
              <a:buNone/>
              <a:defRPr sz="2000" b="1">
                <a:solidFill>
                  <a:schemeClr val="lt2"/>
                </a:solidFill>
                <a:latin typeface="Boogaloo"/>
                <a:ea typeface="Boogaloo"/>
                <a:cs typeface="Boogaloo"/>
                <a:sym typeface="Boogalo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oogaloo"/>
              <a:buNone/>
              <a:defRPr sz="2000" b="1">
                <a:solidFill>
                  <a:schemeClr val="lt2"/>
                </a:solidFill>
                <a:latin typeface="Boogaloo"/>
                <a:ea typeface="Boogaloo"/>
                <a:cs typeface="Boogaloo"/>
                <a:sym typeface="Boogalo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oogaloo"/>
              <a:buNone/>
              <a:defRPr sz="2000" b="1">
                <a:solidFill>
                  <a:schemeClr val="lt2"/>
                </a:solidFill>
                <a:latin typeface="Boogaloo"/>
                <a:ea typeface="Boogaloo"/>
                <a:cs typeface="Boogaloo"/>
                <a:sym typeface="Boogalo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oogaloo"/>
              <a:buNone/>
              <a:defRPr sz="2000" b="1">
                <a:solidFill>
                  <a:schemeClr val="lt2"/>
                </a:solidFill>
                <a:latin typeface="Boogaloo"/>
                <a:ea typeface="Boogaloo"/>
                <a:cs typeface="Boogaloo"/>
                <a:sym typeface="Boogalo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oogaloo"/>
              <a:buNone/>
              <a:defRPr sz="2000" b="1">
                <a:solidFill>
                  <a:schemeClr val="lt2"/>
                </a:solidFill>
                <a:latin typeface="Boogaloo"/>
                <a:ea typeface="Boogaloo"/>
                <a:cs typeface="Boogaloo"/>
                <a:sym typeface="Boogalo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oogaloo"/>
              <a:buNone/>
              <a:defRPr sz="2000" b="1">
                <a:solidFill>
                  <a:schemeClr val="lt2"/>
                </a:solidFill>
                <a:latin typeface="Boogaloo"/>
                <a:ea typeface="Boogaloo"/>
                <a:cs typeface="Boogaloo"/>
                <a:sym typeface="Boogaloo"/>
              </a:defRPr>
            </a:lvl9pPr>
          </a:lstStyle>
          <a:p>
            <a:endParaRPr dirty="0"/>
          </a:p>
        </p:txBody>
      </p:sp>
      <p:sp>
        <p:nvSpPr>
          <p:cNvPr id="344" name="Google Shape;344;p13"/>
          <p:cNvSpPr txBox="1">
            <a:spLocks noGrp="1"/>
          </p:cNvSpPr>
          <p:nvPr>
            <p:ph type="subTitle" idx="2"/>
          </p:nvPr>
        </p:nvSpPr>
        <p:spPr>
          <a:xfrm>
            <a:off x="720008" y="3271400"/>
            <a:ext cx="2113200" cy="8817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latin typeface="Nunito" pitchFamily="2" charset="0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 dirty="0"/>
          </a:p>
        </p:txBody>
      </p:sp>
      <p:sp>
        <p:nvSpPr>
          <p:cNvPr id="345" name="Google Shape;345;p13"/>
          <p:cNvSpPr txBox="1">
            <a:spLocks noGrp="1"/>
          </p:cNvSpPr>
          <p:nvPr>
            <p:ph type="subTitle" idx="3"/>
          </p:nvPr>
        </p:nvSpPr>
        <p:spPr>
          <a:xfrm>
            <a:off x="3515400" y="2801600"/>
            <a:ext cx="2113200" cy="469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oogaloo"/>
              <a:buNone/>
              <a:defRPr sz="2000" b="1">
                <a:solidFill>
                  <a:schemeClr val="lt2"/>
                </a:solidFill>
                <a:latin typeface="SVN-Cherish Moment" panose="02000600000000000000" pitchFamily="50" charset="0"/>
                <a:ea typeface="SVN-Cherish Moment" panose="02000600000000000000" pitchFamily="50" charset="0"/>
                <a:cs typeface="SVN-Cherish Moment" panose="02000600000000000000" pitchFamily="50" charset="0"/>
                <a:sym typeface="Boogalo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oogaloo"/>
              <a:buNone/>
              <a:defRPr sz="2000" b="1">
                <a:solidFill>
                  <a:schemeClr val="lt2"/>
                </a:solidFill>
                <a:latin typeface="Boogaloo"/>
                <a:ea typeface="Boogaloo"/>
                <a:cs typeface="Boogaloo"/>
                <a:sym typeface="Boogalo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oogaloo"/>
              <a:buNone/>
              <a:defRPr sz="2000" b="1">
                <a:solidFill>
                  <a:schemeClr val="lt2"/>
                </a:solidFill>
                <a:latin typeface="Boogaloo"/>
                <a:ea typeface="Boogaloo"/>
                <a:cs typeface="Boogaloo"/>
                <a:sym typeface="Boogalo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oogaloo"/>
              <a:buNone/>
              <a:defRPr sz="2000" b="1">
                <a:solidFill>
                  <a:schemeClr val="lt2"/>
                </a:solidFill>
                <a:latin typeface="Boogaloo"/>
                <a:ea typeface="Boogaloo"/>
                <a:cs typeface="Boogaloo"/>
                <a:sym typeface="Boogalo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oogaloo"/>
              <a:buNone/>
              <a:defRPr sz="2000" b="1">
                <a:solidFill>
                  <a:schemeClr val="lt2"/>
                </a:solidFill>
                <a:latin typeface="Boogaloo"/>
                <a:ea typeface="Boogaloo"/>
                <a:cs typeface="Boogaloo"/>
                <a:sym typeface="Boogalo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oogaloo"/>
              <a:buNone/>
              <a:defRPr sz="2000" b="1">
                <a:solidFill>
                  <a:schemeClr val="lt2"/>
                </a:solidFill>
                <a:latin typeface="Boogaloo"/>
                <a:ea typeface="Boogaloo"/>
                <a:cs typeface="Boogaloo"/>
                <a:sym typeface="Boogalo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oogaloo"/>
              <a:buNone/>
              <a:defRPr sz="2000" b="1">
                <a:solidFill>
                  <a:schemeClr val="lt2"/>
                </a:solidFill>
                <a:latin typeface="Boogaloo"/>
                <a:ea typeface="Boogaloo"/>
                <a:cs typeface="Boogaloo"/>
                <a:sym typeface="Boogalo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oogaloo"/>
              <a:buNone/>
              <a:defRPr sz="2000" b="1">
                <a:solidFill>
                  <a:schemeClr val="lt2"/>
                </a:solidFill>
                <a:latin typeface="Boogaloo"/>
                <a:ea typeface="Boogaloo"/>
                <a:cs typeface="Boogaloo"/>
                <a:sym typeface="Boogalo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oogaloo"/>
              <a:buNone/>
              <a:defRPr sz="2000" b="1">
                <a:solidFill>
                  <a:schemeClr val="lt2"/>
                </a:solidFill>
                <a:latin typeface="Boogaloo"/>
                <a:ea typeface="Boogaloo"/>
                <a:cs typeface="Boogaloo"/>
                <a:sym typeface="Boogaloo"/>
              </a:defRPr>
            </a:lvl9pPr>
          </a:lstStyle>
          <a:p>
            <a:endParaRPr dirty="0"/>
          </a:p>
        </p:txBody>
      </p:sp>
      <p:sp>
        <p:nvSpPr>
          <p:cNvPr id="346" name="Google Shape;346;p13"/>
          <p:cNvSpPr txBox="1">
            <a:spLocks noGrp="1"/>
          </p:cNvSpPr>
          <p:nvPr>
            <p:ph type="subTitle" idx="4"/>
          </p:nvPr>
        </p:nvSpPr>
        <p:spPr>
          <a:xfrm>
            <a:off x="3515412" y="3271400"/>
            <a:ext cx="2113200" cy="8817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latin typeface="Nunito" pitchFamily="2" charset="0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 dirty="0"/>
          </a:p>
        </p:txBody>
      </p:sp>
      <p:sp>
        <p:nvSpPr>
          <p:cNvPr id="347" name="Google Shape;347;p13"/>
          <p:cNvSpPr txBox="1">
            <a:spLocks noGrp="1"/>
          </p:cNvSpPr>
          <p:nvPr>
            <p:ph type="subTitle" idx="5"/>
          </p:nvPr>
        </p:nvSpPr>
        <p:spPr>
          <a:xfrm>
            <a:off x="6310799" y="2801600"/>
            <a:ext cx="2113200" cy="469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oogaloo"/>
              <a:buNone/>
              <a:defRPr sz="2000" b="1">
                <a:solidFill>
                  <a:schemeClr val="lt2"/>
                </a:solidFill>
                <a:latin typeface="SVN-Cherish Moment" panose="02000600000000000000" pitchFamily="50" charset="0"/>
                <a:ea typeface="SVN-Cherish Moment" panose="02000600000000000000" pitchFamily="50" charset="0"/>
                <a:cs typeface="SVN-Cherish Moment" panose="02000600000000000000" pitchFamily="50" charset="0"/>
                <a:sym typeface="Boogalo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oogaloo"/>
              <a:buNone/>
              <a:defRPr sz="2000" b="1">
                <a:solidFill>
                  <a:schemeClr val="lt2"/>
                </a:solidFill>
                <a:latin typeface="Boogaloo"/>
                <a:ea typeface="Boogaloo"/>
                <a:cs typeface="Boogaloo"/>
                <a:sym typeface="Boogalo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oogaloo"/>
              <a:buNone/>
              <a:defRPr sz="2000" b="1">
                <a:solidFill>
                  <a:schemeClr val="lt2"/>
                </a:solidFill>
                <a:latin typeface="Boogaloo"/>
                <a:ea typeface="Boogaloo"/>
                <a:cs typeface="Boogaloo"/>
                <a:sym typeface="Boogalo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oogaloo"/>
              <a:buNone/>
              <a:defRPr sz="2000" b="1">
                <a:solidFill>
                  <a:schemeClr val="lt2"/>
                </a:solidFill>
                <a:latin typeface="Boogaloo"/>
                <a:ea typeface="Boogaloo"/>
                <a:cs typeface="Boogaloo"/>
                <a:sym typeface="Boogalo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oogaloo"/>
              <a:buNone/>
              <a:defRPr sz="2000" b="1">
                <a:solidFill>
                  <a:schemeClr val="lt2"/>
                </a:solidFill>
                <a:latin typeface="Boogaloo"/>
                <a:ea typeface="Boogaloo"/>
                <a:cs typeface="Boogaloo"/>
                <a:sym typeface="Boogalo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oogaloo"/>
              <a:buNone/>
              <a:defRPr sz="2000" b="1">
                <a:solidFill>
                  <a:schemeClr val="lt2"/>
                </a:solidFill>
                <a:latin typeface="Boogaloo"/>
                <a:ea typeface="Boogaloo"/>
                <a:cs typeface="Boogaloo"/>
                <a:sym typeface="Boogalo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oogaloo"/>
              <a:buNone/>
              <a:defRPr sz="2000" b="1">
                <a:solidFill>
                  <a:schemeClr val="lt2"/>
                </a:solidFill>
                <a:latin typeface="Boogaloo"/>
                <a:ea typeface="Boogaloo"/>
                <a:cs typeface="Boogaloo"/>
                <a:sym typeface="Boogalo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oogaloo"/>
              <a:buNone/>
              <a:defRPr sz="2000" b="1">
                <a:solidFill>
                  <a:schemeClr val="lt2"/>
                </a:solidFill>
                <a:latin typeface="Boogaloo"/>
                <a:ea typeface="Boogaloo"/>
                <a:cs typeface="Boogaloo"/>
                <a:sym typeface="Boogalo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000"/>
              <a:buFont typeface="Boogaloo"/>
              <a:buNone/>
              <a:defRPr sz="2000" b="1">
                <a:solidFill>
                  <a:schemeClr val="lt2"/>
                </a:solidFill>
                <a:latin typeface="Boogaloo"/>
                <a:ea typeface="Boogaloo"/>
                <a:cs typeface="Boogaloo"/>
                <a:sym typeface="Boogaloo"/>
              </a:defRPr>
            </a:lvl9pPr>
          </a:lstStyle>
          <a:p>
            <a:endParaRPr dirty="0"/>
          </a:p>
        </p:txBody>
      </p:sp>
      <p:sp>
        <p:nvSpPr>
          <p:cNvPr id="348" name="Google Shape;348;p13"/>
          <p:cNvSpPr txBox="1">
            <a:spLocks noGrp="1"/>
          </p:cNvSpPr>
          <p:nvPr>
            <p:ph type="subTitle" idx="6"/>
          </p:nvPr>
        </p:nvSpPr>
        <p:spPr>
          <a:xfrm>
            <a:off x="6310813" y="3271400"/>
            <a:ext cx="2113200" cy="8817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latin typeface="Nunito" pitchFamily="2" charset="0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CUSTOM_12">
    <p:spTree>
      <p:nvGrpSpPr>
        <p:cNvPr id="1" name="Shape 7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8" name="Google Shape;718;p26"/>
          <p:cNvGrpSpPr/>
          <p:nvPr/>
        </p:nvGrpSpPr>
        <p:grpSpPr>
          <a:xfrm>
            <a:off x="-100688" y="-243416"/>
            <a:ext cx="9114297" cy="5135601"/>
            <a:chOff x="-100690" y="-243418"/>
            <a:chExt cx="9114296" cy="5135601"/>
          </a:xfrm>
        </p:grpSpPr>
        <p:sp>
          <p:nvSpPr>
            <p:cNvPr id="719" name="Google Shape;719;p26"/>
            <p:cNvSpPr/>
            <p:nvPr/>
          </p:nvSpPr>
          <p:spPr>
            <a:xfrm>
              <a:off x="-100690" y="895848"/>
              <a:ext cx="1083100" cy="435540"/>
            </a:xfrm>
            <a:custGeom>
              <a:avLst/>
              <a:gdLst/>
              <a:ahLst/>
              <a:cxnLst/>
              <a:rect l="l" t="t" r="r" b="b"/>
              <a:pathLst>
                <a:path w="12407" h="4989" extrusionOk="0">
                  <a:moveTo>
                    <a:pt x="9102" y="163"/>
                  </a:moveTo>
                  <a:cubicBezTo>
                    <a:pt x="9212" y="163"/>
                    <a:pt x="9320" y="175"/>
                    <a:pt x="9425" y="201"/>
                  </a:cubicBezTo>
                  <a:cubicBezTo>
                    <a:pt x="10227" y="402"/>
                    <a:pt x="10803" y="1078"/>
                    <a:pt x="10828" y="1780"/>
                  </a:cubicBezTo>
                  <a:cubicBezTo>
                    <a:pt x="10828" y="1805"/>
                    <a:pt x="10853" y="1830"/>
                    <a:pt x="10878" y="1855"/>
                  </a:cubicBezTo>
                  <a:lnTo>
                    <a:pt x="10953" y="1855"/>
                  </a:lnTo>
                  <a:cubicBezTo>
                    <a:pt x="11037" y="1814"/>
                    <a:pt x="11126" y="1794"/>
                    <a:pt x="11217" y="1794"/>
                  </a:cubicBezTo>
                  <a:cubicBezTo>
                    <a:pt x="11399" y="1794"/>
                    <a:pt x="11588" y="1872"/>
                    <a:pt x="11755" y="2006"/>
                  </a:cubicBezTo>
                  <a:cubicBezTo>
                    <a:pt x="12056" y="2231"/>
                    <a:pt x="12206" y="2582"/>
                    <a:pt x="12156" y="2908"/>
                  </a:cubicBezTo>
                  <a:cubicBezTo>
                    <a:pt x="12066" y="3538"/>
                    <a:pt x="11411" y="3926"/>
                    <a:pt x="10824" y="3926"/>
                  </a:cubicBezTo>
                  <a:cubicBezTo>
                    <a:pt x="10757" y="3926"/>
                    <a:pt x="10692" y="3921"/>
                    <a:pt x="10628" y="3910"/>
                  </a:cubicBezTo>
                  <a:cubicBezTo>
                    <a:pt x="10602" y="3910"/>
                    <a:pt x="10552" y="3910"/>
                    <a:pt x="10552" y="3936"/>
                  </a:cubicBezTo>
                  <a:cubicBezTo>
                    <a:pt x="10277" y="4362"/>
                    <a:pt x="9800" y="4637"/>
                    <a:pt x="9274" y="4712"/>
                  </a:cubicBezTo>
                  <a:cubicBezTo>
                    <a:pt x="9205" y="4719"/>
                    <a:pt x="9136" y="4722"/>
                    <a:pt x="9067" y="4722"/>
                  </a:cubicBezTo>
                  <a:cubicBezTo>
                    <a:pt x="8593" y="4722"/>
                    <a:pt x="8152" y="4571"/>
                    <a:pt x="7846" y="4286"/>
                  </a:cubicBezTo>
                  <a:cubicBezTo>
                    <a:pt x="7846" y="4261"/>
                    <a:pt x="7821" y="4261"/>
                    <a:pt x="7795" y="4261"/>
                  </a:cubicBezTo>
                  <a:cubicBezTo>
                    <a:pt x="7770" y="4261"/>
                    <a:pt x="7745" y="4261"/>
                    <a:pt x="7720" y="4286"/>
                  </a:cubicBezTo>
                  <a:cubicBezTo>
                    <a:pt x="7436" y="4618"/>
                    <a:pt x="6974" y="4815"/>
                    <a:pt x="6480" y="4815"/>
                  </a:cubicBezTo>
                  <a:cubicBezTo>
                    <a:pt x="6451" y="4815"/>
                    <a:pt x="6421" y="4814"/>
                    <a:pt x="6392" y="4813"/>
                  </a:cubicBezTo>
                  <a:cubicBezTo>
                    <a:pt x="5866" y="4763"/>
                    <a:pt x="5364" y="4537"/>
                    <a:pt x="5114" y="4136"/>
                  </a:cubicBezTo>
                  <a:cubicBezTo>
                    <a:pt x="5089" y="4136"/>
                    <a:pt x="5064" y="4111"/>
                    <a:pt x="5039" y="4111"/>
                  </a:cubicBezTo>
                  <a:cubicBezTo>
                    <a:pt x="5013" y="4111"/>
                    <a:pt x="4988" y="4111"/>
                    <a:pt x="4963" y="4136"/>
                  </a:cubicBezTo>
                  <a:cubicBezTo>
                    <a:pt x="4623" y="4455"/>
                    <a:pt x="4139" y="4629"/>
                    <a:pt x="3618" y="4629"/>
                  </a:cubicBezTo>
                  <a:cubicBezTo>
                    <a:pt x="3525" y="4629"/>
                    <a:pt x="3430" y="4624"/>
                    <a:pt x="3334" y="4612"/>
                  </a:cubicBezTo>
                  <a:cubicBezTo>
                    <a:pt x="2708" y="4537"/>
                    <a:pt x="2181" y="4211"/>
                    <a:pt x="1881" y="3735"/>
                  </a:cubicBezTo>
                  <a:cubicBezTo>
                    <a:pt x="1866" y="3706"/>
                    <a:pt x="1843" y="3693"/>
                    <a:pt x="1816" y="3693"/>
                  </a:cubicBezTo>
                  <a:cubicBezTo>
                    <a:pt x="1797" y="3693"/>
                    <a:pt x="1776" y="3700"/>
                    <a:pt x="1755" y="3710"/>
                  </a:cubicBezTo>
                  <a:cubicBezTo>
                    <a:pt x="1627" y="3791"/>
                    <a:pt x="1472" y="3830"/>
                    <a:pt x="1308" y="3830"/>
                  </a:cubicBezTo>
                  <a:cubicBezTo>
                    <a:pt x="1118" y="3830"/>
                    <a:pt x="916" y="3779"/>
                    <a:pt x="728" y="3685"/>
                  </a:cubicBezTo>
                  <a:cubicBezTo>
                    <a:pt x="402" y="3484"/>
                    <a:pt x="176" y="3159"/>
                    <a:pt x="176" y="2833"/>
                  </a:cubicBezTo>
                  <a:cubicBezTo>
                    <a:pt x="176" y="2482"/>
                    <a:pt x="377" y="2156"/>
                    <a:pt x="728" y="1956"/>
                  </a:cubicBezTo>
                  <a:cubicBezTo>
                    <a:pt x="902" y="1848"/>
                    <a:pt x="1099" y="1798"/>
                    <a:pt x="1285" y="1798"/>
                  </a:cubicBezTo>
                  <a:cubicBezTo>
                    <a:pt x="1447" y="1798"/>
                    <a:pt x="1602" y="1836"/>
                    <a:pt x="1730" y="1905"/>
                  </a:cubicBezTo>
                  <a:cubicBezTo>
                    <a:pt x="1743" y="1918"/>
                    <a:pt x="1755" y="1924"/>
                    <a:pt x="1768" y="1924"/>
                  </a:cubicBezTo>
                  <a:cubicBezTo>
                    <a:pt x="1780" y="1924"/>
                    <a:pt x="1793" y="1918"/>
                    <a:pt x="1805" y="1905"/>
                  </a:cubicBezTo>
                  <a:cubicBezTo>
                    <a:pt x="1830" y="1905"/>
                    <a:pt x="1856" y="1880"/>
                    <a:pt x="1856" y="1855"/>
                  </a:cubicBezTo>
                  <a:cubicBezTo>
                    <a:pt x="1981" y="1329"/>
                    <a:pt x="2432" y="878"/>
                    <a:pt x="2958" y="753"/>
                  </a:cubicBezTo>
                  <a:cubicBezTo>
                    <a:pt x="3075" y="726"/>
                    <a:pt x="3193" y="713"/>
                    <a:pt x="3310" y="713"/>
                  </a:cubicBezTo>
                  <a:cubicBezTo>
                    <a:pt x="3745" y="713"/>
                    <a:pt x="4166" y="893"/>
                    <a:pt x="4462" y="1229"/>
                  </a:cubicBezTo>
                  <a:cubicBezTo>
                    <a:pt x="4487" y="1254"/>
                    <a:pt x="4512" y="1254"/>
                    <a:pt x="4537" y="1254"/>
                  </a:cubicBezTo>
                  <a:cubicBezTo>
                    <a:pt x="4562" y="1254"/>
                    <a:pt x="4587" y="1229"/>
                    <a:pt x="4612" y="1204"/>
                  </a:cubicBezTo>
                  <a:cubicBezTo>
                    <a:pt x="4763" y="702"/>
                    <a:pt x="5214" y="352"/>
                    <a:pt x="5690" y="251"/>
                  </a:cubicBezTo>
                  <a:cubicBezTo>
                    <a:pt x="5777" y="233"/>
                    <a:pt x="5866" y="225"/>
                    <a:pt x="5955" y="225"/>
                  </a:cubicBezTo>
                  <a:cubicBezTo>
                    <a:pt x="6486" y="225"/>
                    <a:pt x="7040" y="531"/>
                    <a:pt x="7319" y="1003"/>
                  </a:cubicBezTo>
                  <a:cubicBezTo>
                    <a:pt x="7344" y="1028"/>
                    <a:pt x="7369" y="1053"/>
                    <a:pt x="7394" y="1053"/>
                  </a:cubicBezTo>
                  <a:cubicBezTo>
                    <a:pt x="7420" y="1053"/>
                    <a:pt x="7445" y="1053"/>
                    <a:pt x="7470" y="1028"/>
                  </a:cubicBezTo>
                  <a:cubicBezTo>
                    <a:pt x="7811" y="559"/>
                    <a:pt x="8478" y="163"/>
                    <a:pt x="9102" y="163"/>
                  </a:cubicBezTo>
                  <a:close/>
                  <a:moveTo>
                    <a:pt x="9081" y="0"/>
                  </a:moveTo>
                  <a:cubicBezTo>
                    <a:pt x="8442" y="0"/>
                    <a:pt x="7793" y="371"/>
                    <a:pt x="7420" y="828"/>
                  </a:cubicBezTo>
                  <a:cubicBezTo>
                    <a:pt x="7076" y="356"/>
                    <a:pt x="6494" y="49"/>
                    <a:pt x="5941" y="49"/>
                  </a:cubicBezTo>
                  <a:cubicBezTo>
                    <a:pt x="5848" y="49"/>
                    <a:pt x="5755" y="58"/>
                    <a:pt x="5665" y="76"/>
                  </a:cubicBezTo>
                  <a:cubicBezTo>
                    <a:pt x="5164" y="176"/>
                    <a:pt x="4713" y="527"/>
                    <a:pt x="4487" y="1003"/>
                  </a:cubicBezTo>
                  <a:cubicBezTo>
                    <a:pt x="4173" y="708"/>
                    <a:pt x="3735" y="537"/>
                    <a:pt x="3295" y="537"/>
                  </a:cubicBezTo>
                  <a:cubicBezTo>
                    <a:pt x="3174" y="537"/>
                    <a:pt x="3052" y="550"/>
                    <a:pt x="2933" y="577"/>
                  </a:cubicBezTo>
                  <a:cubicBezTo>
                    <a:pt x="2357" y="727"/>
                    <a:pt x="1906" y="1179"/>
                    <a:pt x="1730" y="1705"/>
                  </a:cubicBezTo>
                  <a:cubicBezTo>
                    <a:pt x="1599" y="1654"/>
                    <a:pt x="1451" y="1628"/>
                    <a:pt x="1299" y="1628"/>
                  </a:cubicBezTo>
                  <a:cubicBezTo>
                    <a:pt x="1073" y="1628"/>
                    <a:pt x="837" y="1685"/>
                    <a:pt x="627" y="1805"/>
                  </a:cubicBezTo>
                  <a:cubicBezTo>
                    <a:pt x="226" y="2031"/>
                    <a:pt x="1" y="2432"/>
                    <a:pt x="1" y="2833"/>
                  </a:cubicBezTo>
                  <a:cubicBezTo>
                    <a:pt x="1" y="3234"/>
                    <a:pt x="252" y="3610"/>
                    <a:pt x="653" y="3835"/>
                  </a:cubicBezTo>
                  <a:cubicBezTo>
                    <a:pt x="859" y="3945"/>
                    <a:pt x="1081" y="4003"/>
                    <a:pt x="1293" y="4003"/>
                  </a:cubicBezTo>
                  <a:cubicBezTo>
                    <a:pt x="1467" y="4003"/>
                    <a:pt x="1634" y="3964"/>
                    <a:pt x="1780" y="3885"/>
                  </a:cubicBezTo>
                  <a:cubicBezTo>
                    <a:pt x="2106" y="4362"/>
                    <a:pt x="2658" y="4687"/>
                    <a:pt x="3309" y="4788"/>
                  </a:cubicBezTo>
                  <a:cubicBezTo>
                    <a:pt x="3417" y="4800"/>
                    <a:pt x="3524" y="4806"/>
                    <a:pt x="3629" y="4806"/>
                  </a:cubicBezTo>
                  <a:cubicBezTo>
                    <a:pt x="4162" y="4806"/>
                    <a:pt x="4658" y="4646"/>
                    <a:pt x="5013" y="4311"/>
                  </a:cubicBezTo>
                  <a:cubicBezTo>
                    <a:pt x="5339" y="4712"/>
                    <a:pt x="5841" y="4938"/>
                    <a:pt x="6367" y="4963"/>
                  </a:cubicBezTo>
                  <a:cubicBezTo>
                    <a:pt x="6417" y="4963"/>
                    <a:pt x="6442" y="4988"/>
                    <a:pt x="6492" y="4988"/>
                  </a:cubicBezTo>
                  <a:cubicBezTo>
                    <a:pt x="6993" y="4988"/>
                    <a:pt x="7470" y="4788"/>
                    <a:pt x="7795" y="4462"/>
                  </a:cubicBezTo>
                  <a:cubicBezTo>
                    <a:pt x="8146" y="4747"/>
                    <a:pt x="8592" y="4897"/>
                    <a:pt x="9084" y="4897"/>
                  </a:cubicBezTo>
                  <a:cubicBezTo>
                    <a:pt x="9155" y="4897"/>
                    <a:pt x="9227" y="4894"/>
                    <a:pt x="9299" y="4888"/>
                  </a:cubicBezTo>
                  <a:cubicBezTo>
                    <a:pt x="9876" y="4813"/>
                    <a:pt x="10352" y="4512"/>
                    <a:pt x="10653" y="4086"/>
                  </a:cubicBezTo>
                  <a:cubicBezTo>
                    <a:pt x="10717" y="4094"/>
                    <a:pt x="10781" y="4098"/>
                    <a:pt x="10844" y="4098"/>
                  </a:cubicBezTo>
                  <a:cubicBezTo>
                    <a:pt x="11553" y="4098"/>
                    <a:pt x="12217" y="3602"/>
                    <a:pt x="12332" y="2958"/>
                  </a:cubicBezTo>
                  <a:cubicBezTo>
                    <a:pt x="12407" y="2557"/>
                    <a:pt x="12206" y="2131"/>
                    <a:pt x="11856" y="1855"/>
                  </a:cubicBezTo>
                  <a:cubicBezTo>
                    <a:pt x="11669" y="1706"/>
                    <a:pt x="11441" y="1626"/>
                    <a:pt x="11212" y="1626"/>
                  </a:cubicBezTo>
                  <a:cubicBezTo>
                    <a:pt x="11134" y="1626"/>
                    <a:pt x="11055" y="1636"/>
                    <a:pt x="10978" y="1655"/>
                  </a:cubicBezTo>
                  <a:cubicBezTo>
                    <a:pt x="10903" y="928"/>
                    <a:pt x="10277" y="251"/>
                    <a:pt x="9475" y="51"/>
                  </a:cubicBezTo>
                  <a:cubicBezTo>
                    <a:pt x="9345" y="16"/>
                    <a:pt x="9213" y="0"/>
                    <a:pt x="9081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720" name="Google Shape;720;p26"/>
            <p:cNvSpPr/>
            <p:nvPr/>
          </p:nvSpPr>
          <p:spPr>
            <a:xfrm>
              <a:off x="5955922" y="4385736"/>
              <a:ext cx="1083100" cy="435540"/>
            </a:xfrm>
            <a:custGeom>
              <a:avLst/>
              <a:gdLst/>
              <a:ahLst/>
              <a:cxnLst/>
              <a:rect l="l" t="t" r="r" b="b"/>
              <a:pathLst>
                <a:path w="12407" h="4989" extrusionOk="0">
                  <a:moveTo>
                    <a:pt x="9102" y="163"/>
                  </a:moveTo>
                  <a:cubicBezTo>
                    <a:pt x="9212" y="163"/>
                    <a:pt x="9320" y="175"/>
                    <a:pt x="9425" y="201"/>
                  </a:cubicBezTo>
                  <a:cubicBezTo>
                    <a:pt x="10227" y="402"/>
                    <a:pt x="10803" y="1078"/>
                    <a:pt x="10828" y="1780"/>
                  </a:cubicBezTo>
                  <a:cubicBezTo>
                    <a:pt x="10828" y="1805"/>
                    <a:pt x="10853" y="1830"/>
                    <a:pt x="10878" y="1855"/>
                  </a:cubicBezTo>
                  <a:lnTo>
                    <a:pt x="10953" y="1855"/>
                  </a:lnTo>
                  <a:cubicBezTo>
                    <a:pt x="11037" y="1814"/>
                    <a:pt x="11126" y="1794"/>
                    <a:pt x="11217" y="1794"/>
                  </a:cubicBezTo>
                  <a:cubicBezTo>
                    <a:pt x="11399" y="1794"/>
                    <a:pt x="11588" y="1872"/>
                    <a:pt x="11755" y="2006"/>
                  </a:cubicBezTo>
                  <a:cubicBezTo>
                    <a:pt x="12056" y="2231"/>
                    <a:pt x="12206" y="2582"/>
                    <a:pt x="12156" y="2908"/>
                  </a:cubicBezTo>
                  <a:cubicBezTo>
                    <a:pt x="12066" y="3538"/>
                    <a:pt x="11411" y="3926"/>
                    <a:pt x="10824" y="3926"/>
                  </a:cubicBezTo>
                  <a:cubicBezTo>
                    <a:pt x="10757" y="3926"/>
                    <a:pt x="10692" y="3921"/>
                    <a:pt x="10628" y="3910"/>
                  </a:cubicBezTo>
                  <a:cubicBezTo>
                    <a:pt x="10602" y="3910"/>
                    <a:pt x="10552" y="3910"/>
                    <a:pt x="10552" y="3936"/>
                  </a:cubicBezTo>
                  <a:cubicBezTo>
                    <a:pt x="10277" y="4362"/>
                    <a:pt x="9800" y="4637"/>
                    <a:pt x="9274" y="4712"/>
                  </a:cubicBezTo>
                  <a:cubicBezTo>
                    <a:pt x="9205" y="4719"/>
                    <a:pt x="9136" y="4722"/>
                    <a:pt x="9067" y="4722"/>
                  </a:cubicBezTo>
                  <a:cubicBezTo>
                    <a:pt x="8593" y="4722"/>
                    <a:pt x="8152" y="4571"/>
                    <a:pt x="7846" y="4286"/>
                  </a:cubicBezTo>
                  <a:cubicBezTo>
                    <a:pt x="7846" y="4261"/>
                    <a:pt x="7821" y="4261"/>
                    <a:pt x="7795" y="4261"/>
                  </a:cubicBezTo>
                  <a:cubicBezTo>
                    <a:pt x="7770" y="4261"/>
                    <a:pt x="7745" y="4261"/>
                    <a:pt x="7720" y="4286"/>
                  </a:cubicBezTo>
                  <a:cubicBezTo>
                    <a:pt x="7436" y="4618"/>
                    <a:pt x="6974" y="4815"/>
                    <a:pt x="6480" y="4815"/>
                  </a:cubicBezTo>
                  <a:cubicBezTo>
                    <a:pt x="6451" y="4815"/>
                    <a:pt x="6421" y="4814"/>
                    <a:pt x="6392" y="4813"/>
                  </a:cubicBezTo>
                  <a:cubicBezTo>
                    <a:pt x="5866" y="4763"/>
                    <a:pt x="5364" y="4537"/>
                    <a:pt x="5114" y="4136"/>
                  </a:cubicBezTo>
                  <a:cubicBezTo>
                    <a:pt x="5089" y="4136"/>
                    <a:pt x="5064" y="4111"/>
                    <a:pt x="5039" y="4111"/>
                  </a:cubicBezTo>
                  <a:cubicBezTo>
                    <a:pt x="5013" y="4111"/>
                    <a:pt x="4988" y="4111"/>
                    <a:pt x="4963" y="4136"/>
                  </a:cubicBezTo>
                  <a:cubicBezTo>
                    <a:pt x="4623" y="4455"/>
                    <a:pt x="4139" y="4629"/>
                    <a:pt x="3618" y="4629"/>
                  </a:cubicBezTo>
                  <a:cubicBezTo>
                    <a:pt x="3525" y="4629"/>
                    <a:pt x="3430" y="4624"/>
                    <a:pt x="3334" y="4612"/>
                  </a:cubicBezTo>
                  <a:cubicBezTo>
                    <a:pt x="2708" y="4537"/>
                    <a:pt x="2181" y="4211"/>
                    <a:pt x="1881" y="3735"/>
                  </a:cubicBezTo>
                  <a:cubicBezTo>
                    <a:pt x="1866" y="3706"/>
                    <a:pt x="1843" y="3693"/>
                    <a:pt x="1816" y="3693"/>
                  </a:cubicBezTo>
                  <a:cubicBezTo>
                    <a:pt x="1797" y="3693"/>
                    <a:pt x="1776" y="3700"/>
                    <a:pt x="1755" y="3710"/>
                  </a:cubicBezTo>
                  <a:cubicBezTo>
                    <a:pt x="1627" y="3791"/>
                    <a:pt x="1472" y="3830"/>
                    <a:pt x="1308" y="3830"/>
                  </a:cubicBezTo>
                  <a:cubicBezTo>
                    <a:pt x="1118" y="3830"/>
                    <a:pt x="916" y="3779"/>
                    <a:pt x="728" y="3685"/>
                  </a:cubicBezTo>
                  <a:cubicBezTo>
                    <a:pt x="402" y="3484"/>
                    <a:pt x="176" y="3159"/>
                    <a:pt x="176" y="2833"/>
                  </a:cubicBezTo>
                  <a:cubicBezTo>
                    <a:pt x="176" y="2482"/>
                    <a:pt x="377" y="2156"/>
                    <a:pt x="728" y="1956"/>
                  </a:cubicBezTo>
                  <a:cubicBezTo>
                    <a:pt x="902" y="1848"/>
                    <a:pt x="1099" y="1798"/>
                    <a:pt x="1285" y="1798"/>
                  </a:cubicBezTo>
                  <a:cubicBezTo>
                    <a:pt x="1447" y="1798"/>
                    <a:pt x="1602" y="1836"/>
                    <a:pt x="1730" y="1905"/>
                  </a:cubicBezTo>
                  <a:cubicBezTo>
                    <a:pt x="1743" y="1918"/>
                    <a:pt x="1755" y="1924"/>
                    <a:pt x="1768" y="1924"/>
                  </a:cubicBezTo>
                  <a:cubicBezTo>
                    <a:pt x="1780" y="1924"/>
                    <a:pt x="1793" y="1918"/>
                    <a:pt x="1805" y="1905"/>
                  </a:cubicBezTo>
                  <a:cubicBezTo>
                    <a:pt x="1830" y="1905"/>
                    <a:pt x="1856" y="1880"/>
                    <a:pt x="1856" y="1855"/>
                  </a:cubicBezTo>
                  <a:cubicBezTo>
                    <a:pt x="1981" y="1329"/>
                    <a:pt x="2432" y="878"/>
                    <a:pt x="2958" y="753"/>
                  </a:cubicBezTo>
                  <a:cubicBezTo>
                    <a:pt x="3075" y="726"/>
                    <a:pt x="3193" y="713"/>
                    <a:pt x="3310" y="713"/>
                  </a:cubicBezTo>
                  <a:cubicBezTo>
                    <a:pt x="3745" y="713"/>
                    <a:pt x="4166" y="893"/>
                    <a:pt x="4462" y="1229"/>
                  </a:cubicBezTo>
                  <a:cubicBezTo>
                    <a:pt x="4487" y="1254"/>
                    <a:pt x="4512" y="1254"/>
                    <a:pt x="4537" y="1254"/>
                  </a:cubicBezTo>
                  <a:cubicBezTo>
                    <a:pt x="4562" y="1254"/>
                    <a:pt x="4587" y="1229"/>
                    <a:pt x="4612" y="1204"/>
                  </a:cubicBezTo>
                  <a:cubicBezTo>
                    <a:pt x="4763" y="702"/>
                    <a:pt x="5214" y="352"/>
                    <a:pt x="5690" y="251"/>
                  </a:cubicBezTo>
                  <a:cubicBezTo>
                    <a:pt x="5777" y="233"/>
                    <a:pt x="5866" y="225"/>
                    <a:pt x="5955" y="225"/>
                  </a:cubicBezTo>
                  <a:cubicBezTo>
                    <a:pt x="6486" y="225"/>
                    <a:pt x="7040" y="531"/>
                    <a:pt x="7319" y="1003"/>
                  </a:cubicBezTo>
                  <a:cubicBezTo>
                    <a:pt x="7344" y="1028"/>
                    <a:pt x="7369" y="1053"/>
                    <a:pt x="7394" y="1053"/>
                  </a:cubicBezTo>
                  <a:cubicBezTo>
                    <a:pt x="7420" y="1053"/>
                    <a:pt x="7445" y="1053"/>
                    <a:pt x="7470" y="1028"/>
                  </a:cubicBezTo>
                  <a:cubicBezTo>
                    <a:pt x="7811" y="559"/>
                    <a:pt x="8478" y="163"/>
                    <a:pt x="9102" y="163"/>
                  </a:cubicBezTo>
                  <a:close/>
                  <a:moveTo>
                    <a:pt x="9081" y="0"/>
                  </a:moveTo>
                  <a:cubicBezTo>
                    <a:pt x="8442" y="0"/>
                    <a:pt x="7793" y="371"/>
                    <a:pt x="7420" y="828"/>
                  </a:cubicBezTo>
                  <a:cubicBezTo>
                    <a:pt x="7076" y="356"/>
                    <a:pt x="6494" y="49"/>
                    <a:pt x="5941" y="49"/>
                  </a:cubicBezTo>
                  <a:cubicBezTo>
                    <a:pt x="5848" y="49"/>
                    <a:pt x="5755" y="58"/>
                    <a:pt x="5665" y="76"/>
                  </a:cubicBezTo>
                  <a:cubicBezTo>
                    <a:pt x="5164" y="176"/>
                    <a:pt x="4713" y="527"/>
                    <a:pt x="4487" y="1003"/>
                  </a:cubicBezTo>
                  <a:cubicBezTo>
                    <a:pt x="4173" y="708"/>
                    <a:pt x="3735" y="537"/>
                    <a:pt x="3295" y="537"/>
                  </a:cubicBezTo>
                  <a:cubicBezTo>
                    <a:pt x="3174" y="537"/>
                    <a:pt x="3052" y="550"/>
                    <a:pt x="2933" y="577"/>
                  </a:cubicBezTo>
                  <a:cubicBezTo>
                    <a:pt x="2357" y="727"/>
                    <a:pt x="1906" y="1179"/>
                    <a:pt x="1730" y="1705"/>
                  </a:cubicBezTo>
                  <a:cubicBezTo>
                    <a:pt x="1599" y="1654"/>
                    <a:pt x="1451" y="1628"/>
                    <a:pt x="1299" y="1628"/>
                  </a:cubicBezTo>
                  <a:cubicBezTo>
                    <a:pt x="1073" y="1628"/>
                    <a:pt x="837" y="1685"/>
                    <a:pt x="627" y="1805"/>
                  </a:cubicBezTo>
                  <a:cubicBezTo>
                    <a:pt x="226" y="2031"/>
                    <a:pt x="1" y="2432"/>
                    <a:pt x="1" y="2833"/>
                  </a:cubicBezTo>
                  <a:cubicBezTo>
                    <a:pt x="1" y="3234"/>
                    <a:pt x="252" y="3610"/>
                    <a:pt x="653" y="3835"/>
                  </a:cubicBezTo>
                  <a:cubicBezTo>
                    <a:pt x="859" y="3945"/>
                    <a:pt x="1081" y="4003"/>
                    <a:pt x="1293" y="4003"/>
                  </a:cubicBezTo>
                  <a:cubicBezTo>
                    <a:pt x="1467" y="4003"/>
                    <a:pt x="1634" y="3964"/>
                    <a:pt x="1780" y="3885"/>
                  </a:cubicBezTo>
                  <a:cubicBezTo>
                    <a:pt x="2106" y="4362"/>
                    <a:pt x="2658" y="4687"/>
                    <a:pt x="3309" y="4788"/>
                  </a:cubicBezTo>
                  <a:cubicBezTo>
                    <a:pt x="3417" y="4800"/>
                    <a:pt x="3524" y="4806"/>
                    <a:pt x="3629" y="4806"/>
                  </a:cubicBezTo>
                  <a:cubicBezTo>
                    <a:pt x="4162" y="4806"/>
                    <a:pt x="4658" y="4646"/>
                    <a:pt x="5013" y="4311"/>
                  </a:cubicBezTo>
                  <a:cubicBezTo>
                    <a:pt x="5339" y="4712"/>
                    <a:pt x="5841" y="4938"/>
                    <a:pt x="6367" y="4963"/>
                  </a:cubicBezTo>
                  <a:cubicBezTo>
                    <a:pt x="6417" y="4963"/>
                    <a:pt x="6442" y="4988"/>
                    <a:pt x="6492" y="4988"/>
                  </a:cubicBezTo>
                  <a:cubicBezTo>
                    <a:pt x="6993" y="4988"/>
                    <a:pt x="7470" y="4788"/>
                    <a:pt x="7795" y="4462"/>
                  </a:cubicBezTo>
                  <a:cubicBezTo>
                    <a:pt x="8146" y="4747"/>
                    <a:pt x="8592" y="4897"/>
                    <a:pt x="9084" y="4897"/>
                  </a:cubicBezTo>
                  <a:cubicBezTo>
                    <a:pt x="9155" y="4897"/>
                    <a:pt x="9227" y="4894"/>
                    <a:pt x="9299" y="4888"/>
                  </a:cubicBezTo>
                  <a:cubicBezTo>
                    <a:pt x="9876" y="4813"/>
                    <a:pt x="10352" y="4512"/>
                    <a:pt x="10653" y="4086"/>
                  </a:cubicBezTo>
                  <a:cubicBezTo>
                    <a:pt x="10717" y="4094"/>
                    <a:pt x="10781" y="4098"/>
                    <a:pt x="10844" y="4098"/>
                  </a:cubicBezTo>
                  <a:cubicBezTo>
                    <a:pt x="11553" y="4098"/>
                    <a:pt x="12217" y="3602"/>
                    <a:pt x="12332" y="2958"/>
                  </a:cubicBezTo>
                  <a:cubicBezTo>
                    <a:pt x="12407" y="2557"/>
                    <a:pt x="12206" y="2131"/>
                    <a:pt x="11856" y="1855"/>
                  </a:cubicBezTo>
                  <a:cubicBezTo>
                    <a:pt x="11669" y="1706"/>
                    <a:pt x="11441" y="1626"/>
                    <a:pt x="11212" y="1626"/>
                  </a:cubicBezTo>
                  <a:cubicBezTo>
                    <a:pt x="11134" y="1626"/>
                    <a:pt x="11055" y="1636"/>
                    <a:pt x="10978" y="1655"/>
                  </a:cubicBezTo>
                  <a:cubicBezTo>
                    <a:pt x="10903" y="928"/>
                    <a:pt x="10277" y="251"/>
                    <a:pt x="9475" y="51"/>
                  </a:cubicBezTo>
                  <a:cubicBezTo>
                    <a:pt x="9345" y="16"/>
                    <a:pt x="9213" y="0"/>
                    <a:pt x="908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721" name="Google Shape;721;p26"/>
            <p:cNvSpPr/>
            <p:nvPr/>
          </p:nvSpPr>
          <p:spPr>
            <a:xfrm>
              <a:off x="3863765" y="103903"/>
              <a:ext cx="161937" cy="151029"/>
            </a:xfrm>
            <a:custGeom>
              <a:avLst/>
              <a:gdLst/>
              <a:ahLst/>
              <a:cxnLst/>
              <a:rect l="l" t="t" r="r" b="b"/>
              <a:pathLst>
                <a:path w="1855" h="1730" extrusionOk="0">
                  <a:moveTo>
                    <a:pt x="852" y="0"/>
                  </a:moveTo>
                  <a:cubicBezTo>
                    <a:pt x="476" y="527"/>
                    <a:pt x="201" y="1103"/>
                    <a:pt x="0" y="1730"/>
                  </a:cubicBezTo>
                  <a:lnTo>
                    <a:pt x="1855" y="1730"/>
                  </a:lnTo>
                  <a:cubicBezTo>
                    <a:pt x="1579" y="1128"/>
                    <a:pt x="1253" y="552"/>
                    <a:pt x="877" y="25"/>
                  </a:cubicBezTo>
                  <a:lnTo>
                    <a:pt x="852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722" name="Google Shape;722;p26"/>
            <p:cNvSpPr/>
            <p:nvPr/>
          </p:nvSpPr>
          <p:spPr>
            <a:xfrm>
              <a:off x="8877858" y="2715309"/>
              <a:ext cx="135748" cy="142299"/>
            </a:xfrm>
            <a:custGeom>
              <a:avLst/>
              <a:gdLst/>
              <a:ahLst/>
              <a:cxnLst/>
              <a:rect l="l" t="t" r="r" b="b"/>
              <a:pathLst>
                <a:path w="1555" h="1630" extrusionOk="0">
                  <a:moveTo>
                    <a:pt x="778" y="176"/>
                  </a:moveTo>
                  <a:cubicBezTo>
                    <a:pt x="1104" y="176"/>
                    <a:pt x="1354" y="552"/>
                    <a:pt x="1379" y="903"/>
                  </a:cubicBezTo>
                  <a:cubicBezTo>
                    <a:pt x="1379" y="978"/>
                    <a:pt x="1354" y="1053"/>
                    <a:pt x="1354" y="1103"/>
                  </a:cubicBezTo>
                  <a:cubicBezTo>
                    <a:pt x="1304" y="1254"/>
                    <a:pt x="1204" y="1354"/>
                    <a:pt x="1053" y="1404"/>
                  </a:cubicBezTo>
                  <a:cubicBezTo>
                    <a:pt x="985" y="1432"/>
                    <a:pt x="908" y="1452"/>
                    <a:pt x="829" y="1452"/>
                  </a:cubicBezTo>
                  <a:cubicBezTo>
                    <a:pt x="763" y="1452"/>
                    <a:pt x="695" y="1438"/>
                    <a:pt x="627" y="1404"/>
                  </a:cubicBezTo>
                  <a:cubicBezTo>
                    <a:pt x="427" y="1329"/>
                    <a:pt x="251" y="1128"/>
                    <a:pt x="226" y="903"/>
                  </a:cubicBezTo>
                  <a:cubicBezTo>
                    <a:pt x="176" y="727"/>
                    <a:pt x="251" y="502"/>
                    <a:pt x="402" y="351"/>
                  </a:cubicBezTo>
                  <a:cubicBezTo>
                    <a:pt x="502" y="226"/>
                    <a:pt x="627" y="176"/>
                    <a:pt x="753" y="176"/>
                  </a:cubicBezTo>
                  <a:close/>
                  <a:moveTo>
                    <a:pt x="778" y="1"/>
                  </a:moveTo>
                  <a:cubicBezTo>
                    <a:pt x="577" y="1"/>
                    <a:pt x="402" y="76"/>
                    <a:pt x="251" y="251"/>
                  </a:cubicBezTo>
                  <a:cubicBezTo>
                    <a:pt x="101" y="427"/>
                    <a:pt x="1" y="702"/>
                    <a:pt x="51" y="953"/>
                  </a:cubicBezTo>
                  <a:cubicBezTo>
                    <a:pt x="101" y="1229"/>
                    <a:pt x="302" y="1479"/>
                    <a:pt x="577" y="1580"/>
                  </a:cubicBezTo>
                  <a:cubicBezTo>
                    <a:pt x="652" y="1605"/>
                    <a:pt x="753" y="1630"/>
                    <a:pt x="853" y="1630"/>
                  </a:cubicBezTo>
                  <a:cubicBezTo>
                    <a:pt x="953" y="1630"/>
                    <a:pt x="1053" y="1605"/>
                    <a:pt x="1129" y="1580"/>
                  </a:cubicBezTo>
                  <a:cubicBezTo>
                    <a:pt x="1304" y="1504"/>
                    <a:pt x="1454" y="1354"/>
                    <a:pt x="1505" y="1153"/>
                  </a:cubicBezTo>
                  <a:cubicBezTo>
                    <a:pt x="1530" y="1078"/>
                    <a:pt x="1555" y="1003"/>
                    <a:pt x="1530" y="903"/>
                  </a:cubicBezTo>
                  <a:cubicBezTo>
                    <a:pt x="1530" y="477"/>
                    <a:pt x="1229" y="26"/>
                    <a:pt x="77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723" name="Google Shape;723;p26"/>
            <p:cNvSpPr/>
            <p:nvPr/>
          </p:nvSpPr>
          <p:spPr>
            <a:xfrm>
              <a:off x="1325352" y="213570"/>
              <a:ext cx="162024" cy="151029"/>
            </a:xfrm>
            <a:custGeom>
              <a:avLst/>
              <a:gdLst/>
              <a:ahLst/>
              <a:cxnLst/>
              <a:rect l="l" t="t" r="r" b="b"/>
              <a:pathLst>
                <a:path w="1856" h="1730" extrusionOk="0">
                  <a:moveTo>
                    <a:pt x="853" y="0"/>
                  </a:moveTo>
                  <a:cubicBezTo>
                    <a:pt x="477" y="527"/>
                    <a:pt x="201" y="1103"/>
                    <a:pt x="1" y="1730"/>
                  </a:cubicBezTo>
                  <a:lnTo>
                    <a:pt x="1856" y="1730"/>
                  </a:lnTo>
                  <a:cubicBezTo>
                    <a:pt x="1580" y="1128"/>
                    <a:pt x="1254" y="552"/>
                    <a:pt x="878" y="25"/>
                  </a:cubicBezTo>
                  <a:lnTo>
                    <a:pt x="853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724" name="Google Shape;724;p26"/>
            <p:cNvSpPr/>
            <p:nvPr/>
          </p:nvSpPr>
          <p:spPr>
            <a:xfrm>
              <a:off x="5637280" y="364609"/>
              <a:ext cx="133565" cy="142299"/>
            </a:xfrm>
            <a:custGeom>
              <a:avLst/>
              <a:gdLst/>
              <a:ahLst/>
              <a:cxnLst/>
              <a:rect l="l" t="t" r="r" b="b"/>
              <a:pathLst>
                <a:path w="1530" h="1630" extrusionOk="0">
                  <a:moveTo>
                    <a:pt x="753" y="176"/>
                  </a:moveTo>
                  <a:cubicBezTo>
                    <a:pt x="1104" y="176"/>
                    <a:pt x="1329" y="552"/>
                    <a:pt x="1354" y="903"/>
                  </a:cubicBezTo>
                  <a:cubicBezTo>
                    <a:pt x="1354" y="978"/>
                    <a:pt x="1354" y="1053"/>
                    <a:pt x="1329" y="1103"/>
                  </a:cubicBezTo>
                  <a:cubicBezTo>
                    <a:pt x="1279" y="1254"/>
                    <a:pt x="1179" y="1354"/>
                    <a:pt x="1053" y="1404"/>
                  </a:cubicBezTo>
                  <a:cubicBezTo>
                    <a:pt x="971" y="1432"/>
                    <a:pt x="888" y="1452"/>
                    <a:pt x="810" y="1452"/>
                  </a:cubicBezTo>
                  <a:cubicBezTo>
                    <a:pt x="746" y="1452"/>
                    <a:pt x="684" y="1438"/>
                    <a:pt x="627" y="1404"/>
                  </a:cubicBezTo>
                  <a:cubicBezTo>
                    <a:pt x="402" y="1329"/>
                    <a:pt x="226" y="1128"/>
                    <a:pt x="201" y="903"/>
                  </a:cubicBezTo>
                  <a:cubicBezTo>
                    <a:pt x="176" y="727"/>
                    <a:pt x="226" y="502"/>
                    <a:pt x="377" y="351"/>
                  </a:cubicBezTo>
                  <a:cubicBezTo>
                    <a:pt x="477" y="226"/>
                    <a:pt x="602" y="176"/>
                    <a:pt x="728" y="176"/>
                  </a:cubicBezTo>
                  <a:close/>
                  <a:moveTo>
                    <a:pt x="753" y="1"/>
                  </a:moveTo>
                  <a:cubicBezTo>
                    <a:pt x="552" y="1"/>
                    <a:pt x="377" y="76"/>
                    <a:pt x="251" y="251"/>
                  </a:cubicBezTo>
                  <a:cubicBezTo>
                    <a:pt x="76" y="427"/>
                    <a:pt x="1" y="702"/>
                    <a:pt x="26" y="953"/>
                  </a:cubicBezTo>
                  <a:cubicBezTo>
                    <a:pt x="76" y="1229"/>
                    <a:pt x="277" y="1479"/>
                    <a:pt x="552" y="1580"/>
                  </a:cubicBezTo>
                  <a:cubicBezTo>
                    <a:pt x="652" y="1605"/>
                    <a:pt x="728" y="1630"/>
                    <a:pt x="828" y="1630"/>
                  </a:cubicBezTo>
                  <a:cubicBezTo>
                    <a:pt x="928" y="1630"/>
                    <a:pt x="1028" y="1605"/>
                    <a:pt x="1104" y="1580"/>
                  </a:cubicBezTo>
                  <a:cubicBezTo>
                    <a:pt x="1304" y="1504"/>
                    <a:pt x="1429" y="1354"/>
                    <a:pt x="1480" y="1153"/>
                  </a:cubicBezTo>
                  <a:cubicBezTo>
                    <a:pt x="1505" y="1078"/>
                    <a:pt x="1530" y="1003"/>
                    <a:pt x="1530" y="903"/>
                  </a:cubicBezTo>
                  <a:cubicBezTo>
                    <a:pt x="1505" y="477"/>
                    <a:pt x="1204" y="26"/>
                    <a:pt x="75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725" name="Google Shape;725;p26"/>
            <p:cNvSpPr/>
            <p:nvPr/>
          </p:nvSpPr>
          <p:spPr>
            <a:xfrm>
              <a:off x="2863855" y="4493877"/>
              <a:ext cx="235075" cy="219252"/>
            </a:xfrm>
            <a:custGeom>
              <a:avLst/>
              <a:gdLst/>
              <a:ahLst/>
              <a:cxnLst/>
              <a:rect l="l" t="t" r="r" b="b"/>
              <a:pathLst>
                <a:path w="1855" h="1730" extrusionOk="0">
                  <a:moveTo>
                    <a:pt x="852" y="1"/>
                  </a:moveTo>
                  <a:cubicBezTo>
                    <a:pt x="501" y="527"/>
                    <a:pt x="201" y="1128"/>
                    <a:pt x="0" y="1730"/>
                  </a:cubicBezTo>
                  <a:lnTo>
                    <a:pt x="1855" y="1730"/>
                  </a:lnTo>
                  <a:cubicBezTo>
                    <a:pt x="1579" y="1153"/>
                    <a:pt x="1253" y="577"/>
                    <a:pt x="877" y="26"/>
                  </a:cubicBezTo>
                  <a:lnTo>
                    <a:pt x="852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726" name="Google Shape;726;p26"/>
            <p:cNvSpPr/>
            <p:nvPr/>
          </p:nvSpPr>
          <p:spPr>
            <a:xfrm>
              <a:off x="7268048" y="-243418"/>
              <a:ext cx="908069" cy="712281"/>
            </a:xfrm>
            <a:custGeom>
              <a:avLst/>
              <a:gdLst/>
              <a:ahLst/>
              <a:cxnLst/>
              <a:rect l="l" t="t" r="r" b="b"/>
              <a:pathLst>
                <a:path w="10402" h="8159" extrusionOk="0">
                  <a:moveTo>
                    <a:pt x="6560" y="1"/>
                  </a:moveTo>
                  <a:cubicBezTo>
                    <a:pt x="5921" y="1"/>
                    <a:pt x="5272" y="298"/>
                    <a:pt x="4812" y="815"/>
                  </a:cubicBezTo>
                  <a:cubicBezTo>
                    <a:pt x="4637" y="539"/>
                    <a:pt x="4336" y="339"/>
                    <a:pt x="3960" y="264"/>
                  </a:cubicBezTo>
                  <a:cubicBezTo>
                    <a:pt x="3838" y="239"/>
                    <a:pt x="3714" y="227"/>
                    <a:pt x="3592" y="227"/>
                  </a:cubicBezTo>
                  <a:cubicBezTo>
                    <a:pt x="3088" y="227"/>
                    <a:pt x="2599" y="432"/>
                    <a:pt x="2256" y="815"/>
                  </a:cubicBezTo>
                  <a:cubicBezTo>
                    <a:pt x="1855" y="1241"/>
                    <a:pt x="1704" y="1868"/>
                    <a:pt x="1830" y="2419"/>
                  </a:cubicBezTo>
                  <a:cubicBezTo>
                    <a:pt x="1789" y="2415"/>
                    <a:pt x="1749" y="2414"/>
                    <a:pt x="1709" y="2414"/>
                  </a:cubicBezTo>
                  <a:cubicBezTo>
                    <a:pt x="1205" y="2414"/>
                    <a:pt x="755" y="2696"/>
                    <a:pt x="476" y="3021"/>
                  </a:cubicBezTo>
                  <a:cubicBezTo>
                    <a:pt x="151" y="3422"/>
                    <a:pt x="0" y="3948"/>
                    <a:pt x="0" y="4549"/>
                  </a:cubicBezTo>
                  <a:cubicBezTo>
                    <a:pt x="0" y="4825"/>
                    <a:pt x="50" y="5051"/>
                    <a:pt x="125" y="5226"/>
                  </a:cubicBezTo>
                  <a:cubicBezTo>
                    <a:pt x="351" y="5828"/>
                    <a:pt x="1028" y="6204"/>
                    <a:pt x="1955" y="6329"/>
                  </a:cubicBezTo>
                  <a:cubicBezTo>
                    <a:pt x="1855" y="6780"/>
                    <a:pt x="2055" y="7256"/>
                    <a:pt x="2506" y="7632"/>
                  </a:cubicBezTo>
                  <a:cubicBezTo>
                    <a:pt x="2857" y="7933"/>
                    <a:pt x="3359" y="8108"/>
                    <a:pt x="3985" y="8158"/>
                  </a:cubicBezTo>
                  <a:lnTo>
                    <a:pt x="4261" y="8158"/>
                  </a:lnTo>
                  <a:cubicBezTo>
                    <a:pt x="4637" y="8158"/>
                    <a:pt x="4963" y="8108"/>
                    <a:pt x="5238" y="7958"/>
                  </a:cubicBezTo>
                  <a:cubicBezTo>
                    <a:pt x="5589" y="7782"/>
                    <a:pt x="5865" y="7457"/>
                    <a:pt x="5940" y="7131"/>
                  </a:cubicBezTo>
                  <a:cubicBezTo>
                    <a:pt x="6299" y="7576"/>
                    <a:pt x="6857" y="7822"/>
                    <a:pt x="7414" y="7822"/>
                  </a:cubicBezTo>
                  <a:cubicBezTo>
                    <a:pt x="7673" y="7822"/>
                    <a:pt x="7932" y="7769"/>
                    <a:pt x="8171" y="7657"/>
                  </a:cubicBezTo>
                  <a:cubicBezTo>
                    <a:pt x="8973" y="7306"/>
                    <a:pt x="9424" y="6354"/>
                    <a:pt x="9198" y="5502"/>
                  </a:cubicBezTo>
                  <a:cubicBezTo>
                    <a:pt x="9424" y="5452"/>
                    <a:pt x="9624" y="5351"/>
                    <a:pt x="9800" y="5176"/>
                  </a:cubicBezTo>
                  <a:cubicBezTo>
                    <a:pt x="9775" y="5126"/>
                    <a:pt x="9750" y="5076"/>
                    <a:pt x="9725" y="5026"/>
                  </a:cubicBezTo>
                  <a:cubicBezTo>
                    <a:pt x="9549" y="5201"/>
                    <a:pt x="9324" y="5326"/>
                    <a:pt x="9098" y="5351"/>
                  </a:cubicBezTo>
                  <a:cubicBezTo>
                    <a:pt x="9073" y="5351"/>
                    <a:pt x="9048" y="5351"/>
                    <a:pt x="9023" y="5376"/>
                  </a:cubicBezTo>
                  <a:cubicBezTo>
                    <a:pt x="8998" y="5402"/>
                    <a:pt x="8998" y="5427"/>
                    <a:pt x="9023" y="5452"/>
                  </a:cubicBezTo>
                  <a:cubicBezTo>
                    <a:pt x="9248" y="6229"/>
                    <a:pt x="8847" y="7181"/>
                    <a:pt x="8120" y="7507"/>
                  </a:cubicBezTo>
                  <a:cubicBezTo>
                    <a:pt x="7906" y="7607"/>
                    <a:pt x="7674" y="7654"/>
                    <a:pt x="7441" y="7654"/>
                  </a:cubicBezTo>
                  <a:cubicBezTo>
                    <a:pt x="6857" y="7654"/>
                    <a:pt x="6270" y="7357"/>
                    <a:pt x="5965" y="6855"/>
                  </a:cubicBezTo>
                  <a:cubicBezTo>
                    <a:pt x="5947" y="6837"/>
                    <a:pt x="5917" y="6820"/>
                    <a:pt x="5892" y="6820"/>
                  </a:cubicBezTo>
                  <a:cubicBezTo>
                    <a:pt x="5882" y="6820"/>
                    <a:pt x="5872" y="6823"/>
                    <a:pt x="5865" y="6830"/>
                  </a:cubicBezTo>
                  <a:cubicBezTo>
                    <a:pt x="5840" y="6830"/>
                    <a:pt x="5815" y="6855"/>
                    <a:pt x="5815" y="6905"/>
                  </a:cubicBezTo>
                  <a:cubicBezTo>
                    <a:pt x="5790" y="7256"/>
                    <a:pt x="5539" y="7607"/>
                    <a:pt x="5163" y="7808"/>
                  </a:cubicBezTo>
                  <a:cubicBezTo>
                    <a:pt x="4925" y="7927"/>
                    <a:pt x="4640" y="7998"/>
                    <a:pt x="4283" y="7998"/>
                  </a:cubicBezTo>
                  <a:cubicBezTo>
                    <a:pt x="4189" y="7998"/>
                    <a:pt x="4090" y="7993"/>
                    <a:pt x="3985" y="7983"/>
                  </a:cubicBezTo>
                  <a:cubicBezTo>
                    <a:pt x="3409" y="7933"/>
                    <a:pt x="2932" y="7782"/>
                    <a:pt x="2607" y="7507"/>
                  </a:cubicBezTo>
                  <a:cubicBezTo>
                    <a:pt x="2281" y="7231"/>
                    <a:pt x="1980" y="6755"/>
                    <a:pt x="2156" y="6279"/>
                  </a:cubicBezTo>
                  <a:cubicBezTo>
                    <a:pt x="2156" y="6254"/>
                    <a:pt x="2156" y="6229"/>
                    <a:pt x="2130" y="6204"/>
                  </a:cubicBezTo>
                  <a:cubicBezTo>
                    <a:pt x="2130" y="6178"/>
                    <a:pt x="2105" y="6153"/>
                    <a:pt x="2080" y="6153"/>
                  </a:cubicBezTo>
                  <a:cubicBezTo>
                    <a:pt x="1629" y="6128"/>
                    <a:pt x="602" y="5953"/>
                    <a:pt x="276" y="5176"/>
                  </a:cubicBezTo>
                  <a:cubicBezTo>
                    <a:pt x="201" y="5000"/>
                    <a:pt x="176" y="4800"/>
                    <a:pt x="176" y="4549"/>
                  </a:cubicBezTo>
                  <a:cubicBezTo>
                    <a:pt x="176" y="3998"/>
                    <a:pt x="326" y="3497"/>
                    <a:pt x="602" y="3146"/>
                  </a:cubicBezTo>
                  <a:cubicBezTo>
                    <a:pt x="877" y="2795"/>
                    <a:pt x="1303" y="2594"/>
                    <a:pt x="1704" y="2594"/>
                  </a:cubicBezTo>
                  <a:cubicBezTo>
                    <a:pt x="1780" y="2594"/>
                    <a:pt x="1855" y="2594"/>
                    <a:pt x="1930" y="2620"/>
                  </a:cubicBezTo>
                  <a:cubicBezTo>
                    <a:pt x="1955" y="2620"/>
                    <a:pt x="1980" y="2620"/>
                    <a:pt x="2005" y="2594"/>
                  </a:cubicBezTo>
                  <a:cubicBezTo>
                    <a:pt x="2030" y="2569"/>
                    <a:pt x="2030" y="2544"/>
                    <a:pt x="2030" y="2494"/>
                  </a:cubicBezTo>
                  <a:cubicBezTo>
                    <a:pt x="1855" y="1968"/>
                    <a:pt x="2005" y="1341"/>
                    <a:pt x="2381" y="915"/>
                  </a:cubicBezTo>
                  <a:cubicBezTo>
                    <a:pt x="2693" y="583"/>
                    <a:pt x="3159" y="388"/>
                    <a:pt x="3637" y="388"/>
                  </a:cubicBezTo>
                  <a:cubicBezTo>
                    <a:pt x="3736" y="388"/>
                    <a:pt x="3836" y="397"/>
                    <a:pt x="3935" y="414"/>
                  </a:cubicBezTo>
                  <a:cubicBezTo>
                    <a:pt x="4211" y="489"/>
                    <a:pt x="4562" y="665"/>
                    <a:pt x="4712" y="990"/>
                  </a:cubicBezTo>
                  <a:cubicBezTo>
                    <a:pt x="4712" y="1041"/>
                    <a:pt x="4737" y="1041"/>
                    <a:pt x="4762" y="1066"/>
                  </a:cubicBezTo>
                  <a:cubicBezTo>
                    <a:pt x="4787" y="1066"/>
                    <a:pt x="4837" y="1041"/>
                    <a:pt x="4837" y="1016"/>
                  </a:cubicBezTo>
                  <a:cubicBezTo>
                    <a:pt x="5271" y="483"/>
                    <a:pt x="5938" y="168"/>
                    <a:pt x="6582" y="168"/>
                  </a:cubicBezTo>
                  <a:cubicBezTo>
                    <a:pt x="6755" y="168"/>
                    <a:pt x="6928" y="191"/>
                    <a:pt x="7093" y="239"/>
                  </a:cubicBezTo>
                  <a:cubicBezTo>
                    <a:pt x="7895" y="489"/>
                    <a:pt x="8496" y="1241"/>
                    <a:pt x="8572" y="2093"/>
                  </a:cubicBezTo>
                  <a:cubicBezTo>
                    <a:pt x="8572" y="2118"/>
                    <a:pt x="8597" y="2143"/>
                    <a:pt x="8622" y="2168"/>
                  </a:cubicBezTo>
                  <a:lnTo>
                    <a:pt x="8697" y="2168"/>
                  </a:lnTo>
                  <a:cubicBezTo>
                    <a:pt x="8811" y="2108"/>
                    <a:pt x="8931" y="2082"/>
                    <a:pt x="9052" y="2082"/>
                  </a:cubicBezTo>
                  <a:cubicBezTo>
                    <a:pt x="9384" y="2082"/>
                    <a:pt x="9716" y="2280"/>
                    <a:pt x="9900" y="2519"/>
                  </a:cubicBezTo>
                  <a:cubicBezTo>
                    <a:pt x="10226" y="2945"/>
                    <a:pt x="10226" y="3497"/>
                    <a:pt x="10201" y="3898"/>
                  </a:cubicBezTo>
                  <a:cubicBezTo>
                    <a:pt x="10151" y="4274"/>
                    <a:pt x="10025" y="4625"/>
                    <a:pt x="9800" y="4900"/>
                  </a:cubicBezTo>
                  <a:cubicBezTo>
                    <a:pt x="9825" y="4975"/>
                    <a:pt x="9850" y="5026"/>
                    <a:pt x="9900" y="5101"/>
                  </a:cubicBezTo>
                  <a:cubicBezTo>
                    <a:pt x="10151" y="4775"/>
                    <a:pt x="10326" y="4324"/>
                    <a:pt x="10351" y="3923"/>
                  </a:cubicBezTo>
                  <a:cubicBezTo>
                    <a:pt x="10401" y="3497"/>
                    <a:pt x="10376" y="2895"/>
                    <a:pt x="10050" y="2419"/>
                  </a:cubicBezTo>
                  <a:cubicBezTo>
                    <a:pt x="9836" y="2127"/>
                    <a:pt x="9456" y="1911"/>
                    <a:pt x="9062" y="1911"/>
                  </a:cubicBezTo>
                  <a:cubicBezTo>
                    <a:pt x="8949" y="1911"/>
                    <a:pt x="8834" y="1929"/>
                    <a:pt x="8722" y="1968"/>
                  </a:cubicBezTo>
                  <a:cubicBezTo>
                    <a:pt x="8622" y="1091"/>
                    <a:pt x="7970" y="339"/>
                    <a:pt x="7143" y="88"/>
                  </a:cubicBezTo>
                  <a:cubicBezTo>
                    <a:pt x="6954" y="29"/>
                    <a:pt x="6757" y="1"/>
                    <a:pt x="6560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727" name="Google Shape;727;p26"/>
            <p:cNvSpPr/>
            <p:nvPr/>
          </p:nvSpPr>
          <p:spPr>
            <a:xfrm>
              <a:off x="4629630" y="4749884"/>
              <a:ext cx="133565" cy="142299"/>
            </a:xfrm>
            <a:custGeom>
              <a:avLst/>
              <a:gdLst/>
              <a:ahLst/>
              <a:cxnLst/>
              <a:rect l="l" t="t" r="r" b="b"/>
              <a:pathLst>
                <a:path w="1530" h="1630" extrusionOk="0">
                  <a:moveTo>
                    <a:pt x="753" y="176"/>
                  </a:moveTo>
                  <a:cubicBezTo>
                    <a:pt x="1104" y="176"/>
                    <a:pt x="1329" y="552"/>
                    <a:pt x="1354" y="903"/>
                  </a:cubicBezTo>
                  <a:cubicBezTo>
                    <a:pt x="1354" y="978"/>
                    <a:pt x="1354" y="1053"/>
                    <a:pt x="1329" y="1103"/>
                  </a:cubicBezTo>
                  <a:cubicBezTo>
                    <a:pt x="1279" y="1254"/>
                    <a:pt x="1179" y="1354"/>
                    <a:pt x="1053" y="1404"/>
                  </a:cubicBezTo>
                  <a:cubicBezTo>
                    <a:pt x="971" y="1432"/>
                    <a:pt x="888" y="1452"/>
                    <a:pt x="810" y="1452"/>
                  </a:cubicBezTo>
                  <a:cubicBezTo>
                    <a:pt x="746" y="1452"/>
                    <a:pt x="684" y="1438"/>
                    <a:pt x="627" y="1404"/>
                  </a:cubicBezTo>
                  <a:cubicBezTo>
                    <a:pt x="402" y="1329"/>
                    <a:pt x="226" y="1128"/>
                    <a:pt x="201" y="903"/>
                  </a:cubicBezTo>
                  <a:cubicBezTo>
                    <a:pt x="176" y="727"/>
                    <a:pt x="226" y="502"/>
                    <a:pt x="377" y="351"/>
                  </a:cubicBezTo>
                  <a:cubicBezTo>
                    <a:pt x="477" y="226"/>
                    <a:pt x="602" y="176"/>
                    <a:pt x="728" y="176"/>
                  </a:cubicBezTo>
                  <a:close/>
                  <a:moveTo>
                    <a:pt x="753" y="1"/>
                  </a:moveTo>
                  <a:cubicBezTo>
                    <a:pt x="552" y="1"/>
                    <a:pt x="377" y="76"/>
                    <a:pt x="251" y="251"/>
                  </a:cubicBezTo>
                  <a:cubicBezTo>
                    <a:pt x="76" y="427"/>
                    <a:pt x="1" y="702"/>
                    <a:pt x="26" y="953"/>
                  </a:cubicBezTo>
                  <a:cubicBezTo>
                    <a:pt x="76" y="1229"/>
                    <a:pt x="277" y="1479"/>
                    <a:pt x="552" y="1580"/>
                  </a:cubicBezTo>
                  <a:cubicBezTo>
                    <a:pt x="652" y="1605"/>
                    <a:pt x="728" y="1630"/>
                    <a:pt x="828" y="1630"/>
                  </a:cubicBezTo>
                  <a:cubicBezTo>
                    <a:pt x="928" y="1630"/>
                    <a:pt x="1028" y="1605"/>
                    <a:pt x="1104" y="1580"/>
                  </a:cubicBezTo>
                  <a:cubicBezTo>
                    <a:pt x="1304" y="1504"/>
                    <a:pt x="1429" y="1354"/>
                    <a:pt x="1480" y="1153"/>
                  </a:cubicBezTo>
                  <a:cubicBezTo>
                    <a:pt x="1505" y="1078"/>
                    <a:pt x="1530" y="1003"/>
                    <a:pt x="1530" y="903"/>
                  </a:cubicBezTo>
                  <a:cubicBezTo>
                    <a:pt x="1505" y="477"/>
                    <a:pt x="1204" y="26"/>
                    <a:pt x="75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1" dirty="0">
                <a:latin typeface="Abadi" panose="020B0604020104020204" pitchFamily="34" charset="0"/>
              </a:endParaRPr>
            </a:p>
          </p:txBody>
        </p:sp>
        <p:grpSp>
          <p:nvGrpSpPr>
            <p:cNvPr id="728" name="Google Shape;728;p26"/>
            <p:cNvGrpSpPr/>
            <p:nvPr/>
          </p:nvGrpSpPr>
          <p:grpSpPr>
            <a:xfrm>
              <a:off x="7907662" y="1099397"/>
              <a:ext cx="1032663" cy="712280"/>
              <a:chOff x="1966925" y="760050"/>
              <a:chExt cx="244400" cy="168575"/>
            </a:xfrm>
          </p:grpSpPr>
          <p:sp>
            <p:nvSpPr>
              <p:cNvPr id="729" name="Google Shape;729;p26"/>
              <p:cNvSpPr/>
              <p:nvPr/>
            </p:nvSpPr>
            <p:spPr>
              <a:xfrm>
                <a:off x="1966925" y="763550"/>
                <a:ext cx="5050" cy="4050"/>
              </a:xfrm>
              <a:custGeom>
                <a:avLst/>
                <a:gdLst/>
                <a:ahLst/>
                <a:cxnLst/>
                <a:rect l="l" t="t" r="r" b="b"/>
                <a:pathLst>
                  <a:path w="202" h="162" extrusionOk="0">
                    <a:moveTo>
                      <a:pt x="115" y="1"/>
                    </a:moveTo>
                    <a:cubicBezTo>
                      <a:pt x="103" y="1"/>
                      <a:pt x="89" y="4"/>
                      <a:pt x="76" y="11"/>
                    </a:cubicBezTo>
                    <a:lnTo>
                      <a:pt x="51" y="11"/>
                    </a:lnTo>
                    <a:cubicBezTo>
                      <a:pt x="26" y="11"/>
                      <a:pt x="1" y="61"/>
                      <a:pt x="1" y="111"/>
                    </a:cubicBezTo>
                    <a:cubicBezTo>
                      <a:pt x="26" y="161"/>
                      <a:pt x="51" y="161"/>
                      <a:pt x="101" y="161"/>
                    </a:cubicBezTo>
                    <a:lnTo>
                      <a:pt x="126" y="161"/>
                    </a:lnTo>
                    <a:cubicBezTo>
                      <a:pt x="176" y="161"/>
                      <a:pt x="201" y="111"/>
                      <a:pt x="176" y="61"/>
                    </a:cubicBezTo>
                    <a:cubicBezTo>
                      <a:pt x="176" y="24"/>
                      <a:pt x="149" y="1"/>
                      <a:pt x="11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730" name="Google Shape;730;p26"/>
              <p:cNvSpPr/>
              <p:nvPr/>
            </p:nvSpPr>
            <p:spPr>
              <a:xfrm>
                <a:off x="2033975" y="766075"/>
                <a:ext cx="5675" cy="4650"/>
              </a:xfrm>
              <a:custGeom>
                <a:avLst/>
                <a:gdLst/>
                <a:ahLst/>
                <a:cxnLst/>
                <a:rect l="l" t="t" r="r" b="b"/>
                <a:pathLst>
                  <a:path w="227" h="186" extrusionOk="0">
                    <a:moveTo>
                      <a:pt x="87" y="0"/>
                    </a:moveTo>
                    <a:cubicBezTo>
                      <a:pt x="52" y="0"/>
                      <a:pt x="26" y="23"/>
                      <a:pt x="26" y="60"/>
                    </a:cubicBezTo>
                    <a:cubicBezTo>
                      <a:pt x="1" y="110"/>
                      <a:pt x="26" y="160"/>
                      <a:pt x="76" y="160"/>
                    </a:cubicBezTo>
                    <a:lnTo>
                      <a:pt x="101" y="185"/>
                    </a:lnTo>
                    <a:lnTo>
                      <a:pt x="126" y="185"/>
                    </a:lnTo>
                    <a:cubicBezTo>
                      <a:pt x="176" y="185"/>
                      <a:pt x="201" y="160"/>
                      <a:pt x="201" y="110"/>
                    </a:cubicBezTo>
                    <a:cubicBezTo>
                      <a:pt x="226" y="85"/>
                      <a:pt x="201" y="35"/>
                      <a:pt x="151" y="10"/>
                    </a:cubicBezTo>
                    <a:lnTo>
                      <a:pt x="126" y="10"/>
                    </a:lnTo>
                    <a:cubicBezTo>
                      <a:pt x="112" y="3"/>
                      <a:pt x="99" y="0"/>
                      <a:pt x="8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731" name="Google Shape;731;p26"/>
              <p:cNvSpPr/>
              <p:nvPr/>
            </p:nvSpPr>
            <p:spPr>
              <a:xfrm>
                <a:off x="1979475" y="761125"/>
                <a:ext cx="5650" cy="4575"/>
              </a:xfrm>
              <a:custGeom>
                <a:avLst/>
                <a:gdLst/>
                <a:ahLst/>
                <a:cxnLst/>
                <a:rect l="l" t="t" r="r" b="b"/>
                <a:pathLst>
                  <a:path w="226" h="183" extrusionOk="0">
                    <a:moveTo>
                      <a:pt x="153" y="1"/>
                    </a:moveTo>
                    <a:cubicBezTo>
                      <a:pt x="144" y="1"/>
                      <a:pt x="135" y="3"/>
                      <a:pt x="125" y="7"/>
                    </a:cubicBezTo>
                    <a:lnTo>
                      <a:pt x="100" y="7"/>
                    </a:lnTo>
                    <a:cubicBezTo>
                      <a:pt x="50" y="7"/>
                      <a:pt x="0" y="58"/>
                      <a:pt x="25" y="108"/>
                    </a:cubicBezTo>
                    <a:cubicBezTo>
                      <a:pt x="25" y="133"/>
                      <a:pt x="50" y="183"/>
                      <a:pt x="100" y="183"/>
                    </a:cubicBezTo>
                    <a:lnTo>
                      <a:pt x="125" y="183"/>
                    </a:lnTo>
                    <a:lnTo>
                      <a:pt x="150" y="158"/>
                    </a:lnTo>
                    <a:cubicBezTo>
                      <a:pt x="201" y="158"/>
                      <a:pt x="226" y="108"/>
                      <a:pt x="226" y="83"/>
                    </a:cubicBezTo>
                    <a:cubicBezTo>
                      <a:pt x="226" y="42"/>
                      <a:pt x="192" y="1"/>
                      <a:pt x="15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732" name="Google Shape;732;p26"/>
              <p:cNvSpPr/>
              <p:nvPr/>
            </p:nvSpPr>
            <p:spPr>
              <a:xfrm>
                <a:off x="2084725" y="810175"/>
                <a:ext cx="5675" cy="5025"/>
              </a:xfrm>
              <a:custGeom>
                <a:avLst/>
                <a:gdLst/>
                <a:ahLst/>
                <a:cxnLst/>
                <a:rect l="l" t="t" r="r" b="b"/>
                <a:pathLst>
                  <a:path w="227" h="201" extrusionOk="0">
                    <a:moveTo>
                      <a:pt x="76" y="0"/>
                    </a:moveTo>
                    <a:cubicBezTo>
                      <a:pt x="26" y="25"/>
                      <a:pt x="1" y="76"/>
                      <a:pt x="26" y="126"/>
                    </a:cubicBezTo>
                    <a:lnTo>
                      <a:pt x="51" y="151"/>
                    </a:lnTo>
                    <a:cubicBezTo>
                      <a:pt x="51" y="176"/>
                      <a:pt x="101" y="201"/>
                      <a:pt x="126" y="201"/>
                    </a:cubicBezTo>
                    <a:lnTo>
                      <a:pt x="151" y="201"/>
                    </a:lnTo>
                    <a:cubicBezTo>
                      <a:pt x="201" y="176"/>
                      <a:pt x="226" y="126"/>
                      <a:pt x="201" y="76"/>
                    </a:cubicBezTo>
                    <a:lnTo>
                      <a:pt x="176" y="50"/>
                    </a:lnTo>
                    <a:cubicBezTo>
                      <a:pt x="151" y="0"/>
                      <a:pt x="101" y="0"/>
                      <a:pt x="7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733" name="Google Shape;733;p26"/>
              <p:cNvSpPr/>
              <p:nvPr/>
            </p:nvSpPr>
            <p:spPr>
              <a:xfrm>
                <a:off x="2046500" y="771550"/>
                <a:ext cx="5675" cy="4800"/>
              </a:xfrm>
              <a:custGeom>
                <a:avLst/>
                <a:gdLst/>
                <a:ahLst/>
                <a:cxnLst/>
                <a:rect l="l" t="t" r="r" b="b"/>
                <a:pathLst>
                  <a:path w="227" h="192" extrusionOk="0">
                    <a:moveTo>
                      <a:pt x="91" y="0"/>
                    </a:moveTo>
                    <a:cubicBezTo>
                      <a:pt x="64" y="0"/>
                      <a:pt x="41" y="12"/>
                      <a:pt x="26" y="42"/>
                    </a:cubicBezTo>
                    <a:cubicBezTo>
                      <a:pt x="1" y="92"/>
                      <a:pt x="26" y="142"/>
                      <a:pt x="76" y="167"/>
                    </a:cubicBezTo>
                    <a:lnTo>
                      <a:pt x="101" y="167"/>
                    </a:lnTo>
                    <a:cubicBezTo>
                      <a:pt x="101" y="192"/>
                      <a:pt x="126" y="192"/>
                      <a:pt x="126" y="192"/>
                    </a:cubicBezTo>
                    <a:cubicBezTo>
                      <a:pt x="176" y="192"/>
                      <a:pt x="201" y="167"/>
                      <a:pt x="201" y="142"/>
                    </a:cubicBezTo>
                    <a:cubicBezTo>
                      <a:pt x="226" y="92"/>
                      <a:pt x="226" y="42"/>
                      <a:pt x="176" y="16"/>
                    </a:cubicBezTo>
                    <a:lnTo>
                      <a:pt x="151" y="16"/>
                    </a:lnTo>
                    <a:cubicBezTo>
                      <a:pt x="130" y="6"/>
                      <a:pt x="110" y="0"/>
                      <a:pt x="9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734" name="Google Shape;734;p26"/>
              <p:cNvSpPr/>
              <p:nvPr/>
            </p:nvSpPr>
            <p:spPr>
              <a:xfrm>
                <a:off x="2058400" y="779050"/>
                <a:ext cx="5675" cy="4825"/>
              </a:xfrm>
              <a:custGeom>
                <a:avLst/>
                <a:gdLst/>
                <a:ahLst/>
                <a:cxnLst/>
                <a:rect l="l" t="t" r="r" b="b"/>
                <a:pathLst>
                  <a:path w="227" h="193" extrusionOk="0">
                    <a:moveTo>
                      <a:pt x="91" y="1"/>
                    </a:moveTo>
                    <a:cubicBezTo>
                      <a:pt x="64" y="1"/>
                      <a:pt x="41" y="13"/>
                      <a:pt x="26" y="42"/>
                    </a:cubicBezTo>
                    <a:cubicBezTo>
                      <a:pt x="1" y="67"/>
                      <a:pt x="1" y="143"/>
                      <a:pt x="51" y="168"/>
                    </a:cubicBezTo>
                    <a:lnTo>
                      <a:pt x="76" y="168"/>
                    </a:lnTo>
                    <a:cubicBezTo>
                      <a:pt x="76" y="193"/>
                      <a:pt x="101" y="193"/>
                      <a:pt x="126" y="193"/>
                    </a:cubicBezTo>
                    <a:cubicBezTo>
                      <a:pt x="151" y="193"/>
                      <a:pt x="176" y="168"/>
                      <a:pt x="176" y="168"/>
                    </a:cubicBezTo>
                    <a:cubicBezTo>
                      <a:pt x="227" y="118"/>
                      <a:pt x="201" y="67"/>
                      <a:pt x="176" y="42"/>
                    </a:cubicBezTo>
                    <a:lnTo>
                      <a:pt x="151" y="17"/>
                    </a:lnTo>
                    <a:cubicBezTo>
                      <a:pt x="131" y="7"/>
                      <a:pt x="110" y="1"/>
                      <a:pt x="9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735" name="Google Shape;735;p26"/>
              <p:cNvSpPr/>
              <p:nvPr/>
            </p:nvSpPr>
            <p:spPr>
              <a:xfrm>
                <a:off x="2007025" y="760675"/>
                <a:ext cx="5675" cy="4400"/>
              </a:xfrm>
              <a:custGeom>
                <a:avLst/>
                <a:gdLst/>
                <a:ahLst/>
                <a:cxnLst/>
                <a:rect l="l" t="t" r="r" b="b"/>
                <a:pathLst>
                  <a:path w="227" h="176" extrusionOk="0">
                    <a:moveTo>
                      <a:pt x="101" y="0"/>
                    </a:moveTo>
                    <a:cubicBezTo>
                      <a:pt x="76" y="0"/>
                      <a:pt x="26" y="25"/>
                      <a:pt x="26" y="76"/>
                    </a:cubicBezTo>
                    <a:cubicBezTo>
                      <a:pt x="1" y="126"/>
                      <a:pt x="51" y="151"/>
                      <a:pt x="101" y="176"/>
                    </a:cubicBezTo>
                    <a:lnTo>
                      <a:pt x="126" y="176"/>
                    </a:lnTo>
                    <a:cubicBezTo>
                      <a:pt x="176" y="176"/>
                      <a:pt x="226" y="126"/>
                      <a:pt x="226" y="101"/>
                    </a:cubicBezTo>
                    <a:cubicBezTo>
                      <a:pt x="226" y="50"/>
                      <a:pt x="201" y="0"/>
                      <a:pt x="15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736" name="Google Shape;736;p26"/>
              <p:cNvSpPr/>
              <p:nvPr/>
            </p:nvSpPr>
            <p:spPr>
              <a:xfrm>
                <a:off x="2020825" y="762550"/>
                <a:ext cx="5650" cy="4400"/>
              </a:xfrm>
              <a:custGeom>
                <a:avLst/>
                <a:gdLst/>
                <a:ahLst/>
                <a:cxnLst/>
                <a:rect l="l" t="t" r="r" b="b"/>
                <a:pathLst>
                  <a:path w="226" h="176" extrusionOk="0">
                    <a:moveTo>
                      <a:pt x="100" y="1"/>
                    </a:moveTo>
                    <a:cubicBezTo>
                      <a:pt x="75" y="1"/>
                      <a:pt x="25" y="26"/>
                      <a:pt x="0" y="76"/>
                    </a:cubicBezTo>
                    <a:cubicBezTo>
                      <a:pt x="0" y="101"/>
                      <a:pt x="25" y="151"/>
                      <a:pt x="75" y="176"/>
                    </a:cubicBezTo>
                    <a:lnTo>
                      <a:pt x="126" y="176"/>
                    </a:lnTo>
                    <a:cubicBezTo>
                      <a:pt x="176" y="176"/>
                      <a:pt x="201" y="151"/>
                      <a:pt x="201" y="101"/>
                    </a:cubicBezTo>
                    <a:cubicBezTo>
                      <a:pt x="226" y="51"/>
                      <a:pt x="176" y="26"/>
                      <a:pt x="12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737" name="Google Shape;737;p26"/>
              <p:cNvSpPr/>
              <p:nvPr/>
            </p:nvSpPr>
            <p:spPr>
              <a:xfrm>
                <a:off x="1993875" y="760050"/>
                <a:ext cx="5025" cy="4400"/>
              </a:xfrm>
              <a:custGeom>
                <a:avLst/>
                <a:gdLst/>
                <a:ahLst/>
                <a:cxnLst/>
                <a:rect l="l" t="t" r="r" b="b"/>
                <a:pathLst>
                  <a:path w="201" h="176" extrusionOk="0">
                    <a:moveTo>
                      <a:pt x="76" y="0"/>
                    </a:moveTo>
                    <a:cubicBezTo>
                      <a:pt x="26" y="0"/>
                      <a:pt x="1" y="50"/>
                      <a:pt x="1" y="101"/>
                    </a:cubicBezTo>
                    <a:cubicBezTo>
                      <a:pt x="1" y="126"/>
                      <a:pt x="51" y="176"/>
                      <a:pt x="101" y="176"/>
                    </a:cubicBezTo>
                    <a:cubicBezTo>
                      <a:pt x="151" y="176"/>
                      <a:pt x="201" y="126"/>
                      <a:pt x="201" y="75"/>
                    </a:cubicBezTo>
                    <a:cubicBezTo>
                      <a:pt x="201" y="25"/>
                      <a:pt x="151" y="0"/>
                      <a:pt x="10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738" name="Google Shape;738;p26"/>
              <p:cNvSpPr/>
              <p:nvPr/>
            </p:nvSpPr>
            <p:spPr>
              <a:xfrm>
                <a:off x="2068425" y="788150"/>
                <a:ext cx="5675" cy="5125"/>
              </a:xfrm>
              <a:custGeom>
                <a:avLst/>
                <a:gdLst/>
                <a:ahLst/>
                <a:cxnLst/>
                <a:rect l="l" t="t" r="r" b="b"/>
                <a:pathLst>
                  <a:path w="227" h="205" extrusionOk="0">
                    <a:moveTo>
                      <a:pt x="94" y="0"/>
                    </a:moveTo>
                    <a:cubicBezTo>
                      <a:pt x="77" y="0"/>
                      <a:pt x="62" y="8"/>
                      <a:pt x="51" y="29"/>
                    </a:cubicBezTo>
                    <a:cubicBezTo>
                      <a:pt x="1" y="54"/>
                      <a:pt x="1" y="104"/>
                      <a:pt x="51" y="155"/>
                    </a:cubicBezTo>
                    <a:lnTo>
                      <a:pt x="76" y="180"/>
                    </a:lnTo>
                    <a:cubicBezTo>
                      <a:pt x="76" y="180"/>
                      <a:pt x="101" y="205"/>
                      <a:pt x="126" y="205"/>
                    </a:cubicBezTo>
                    <a:cubicBezTo>
                      <a:pt x="151" y="205"/>
                      <a:pt x="176" y="180"/>
                      <a:pt x="176" y="180"/>
                    </a:cubicBezTo>
                    <a:cubicBezTo>
                      <a:pt x="227" y="129"/>
                      <a:pt x="227" y="79"/>
                      <a:pt x="201" y="54"/>
                    </a:cubicBezTo>
                    <a:lnTo>
                      <a:pt x="176" y="29"/>
                    </a:lnTo>
                    <a:cubicBezTo>
                      <a:pt x="147" y="15"/>
                      <a:pt x="119" y="0"/>
                      <a:pt x="9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739" name="Google Shape;739;p26"/>
              <p:cNvSpPr/>
              <p:nvPr/>
            </p:nvSpPr>
            <p:spPr>
              <a:xfrm>
                <a:off x="2077825" y="798475"/>
                <a:ext cx="5050" cy="4825"/>
              </a:xfrm>
              <a:custGeom>
                <a:avLst/>
                <a:gdLst/>
                <a:ahLst/>
                <a:cxnLst/>
                <a:rect l="l" t="t" r="r" b="b"/>
                <a:pathLst>
                  <a:path w="202" h="193" extrusionOk="0">
                    <a:moveTo>
                      <a:pt x="86" y="1"/>
                    </a:moveTo>
                    <a:cubicBezTo>
                      <a:pt x="68" y="1"/>
                      <a:pt x="47" y="7"/>
                      <a:pt x="26" y="17"/>
                    </a:cubicBezTo>
                    <a:cubicBezTo>
                      <a:pt x="1" y="42"/>
                      <a:pt x="1" y="92"/>
                      <a:pt x="26" y="143"/>
                    </a:cubicBezTo>
                    <a:lnTo>
                      <a:pt x="51" y="168"/>
                    </a:lnTo>
                    <a:cubicBezTo>
                      <a:pt x="51" y="193"/>
                      <a:pt x="76" y="193"/>
                      <a:pt x="101" y="193"/>
                    </a:cubicBezTo>
                    <a:lnTo>
                      <a:pt x="151" y="193"/>
                    </a:lnTo>
                    <a:cubicBezTo>
                      <a:pt x="201" y="168"/>
                      <a:pt x="201" y="92"/>
                      <a:pt x="176" y="67"/>
                    </a:cubicBezTo>
                    <a:lnTo>
                      <a:pt x="151" y="42"/>
                    </a:lnTo>
                    <a:cubicBezTo>
                      <a:pt x="137" y="13"/>
                      <a:pt x="113" y="1"/>
                      <a:pt x="8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740" name="Google Shape;740;p26"/>
              <p:cNvSpPr/>
              <p:nvPr/>
            </p:nvSpPr>
            <p:spPr>
              <a:xfrm>
                <a:off x="2090375" y="823325"/>
                <a:ext cx="5650" cy="4425"/>
              </a:xfrm>
              <a:custGeom>
                <a:avLst/>
                <a:gdLst/>
                <a:ahLst/>
                <a:cxnLst/>
                <a:rect l="l" t="t" r="r" b="b"/>
                <a:pathLst>
                  <a:path w="226" h="177" extrusionOk="0">
                    <a:moveTo>
                      <a:pt x="75" y="1"/>
                    </a:moveTo>
                    <a:cubicBezTo>
                      <a:pt x="25" y="1"/>
                      <a:pt x="0" y="76"/>
                      <a:pt x="25" y="101"/>
                    </a:cubicBezTo>
                    <a:cubicBezTo>
                      <a:pt x="25" y="126"/>
                      <a:pt x="50" y="151"/>
                      <a:pt x="75" y="151"/>
                    </a:cubicBezTo>
                    <a:cubicBezTo>
                      <a:pt x="75" y="151"/>
                      <a:pt x="100" y="176"/>
                      <a:pt x="100" y="176"/>
                    </a:cubicBezTo>
                    <a:cubicBezTo>
                      <a:pt x="125" y="176"/>
                      <a:pt x="125" y="151"/>
                      <a:pt x="151" y="151"/>
                    </a:cubicBezTo>
                    <a:cubicBezTo>
                      <a:pt x="201" y="151"/>
                      <a:pt x="226" y="101"/>
                      <a:pt x="201" y="51"/>
                    </a:cubicBezTo>
                    <a:cubicBezTo>
                      <a:pt x="201" y="26"/>
                      <a:pt x="151" y="1"/>
                      <a:pt x="12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741" name="Google Shape;741;p26"/>
              <p:cNvSpPr/>
              <p:nvPr/>
            </p:nvSpPr>
            <p:spPr>
              <a:xfrm>
                <a:off x="2154900" y="825200"/>
                <a:ext cx="5675" cy="4425"/>
              </a:xfrm>
              <a:custGeom>
                <a:avLst/>
                <a:gdLst/>
                <a:ahLst/>
                <a:cxnLst/>
                <a:rect l="l" t="t" r="r" b="b"/>
                <a:pathLst>
                  <a:path w="227" h="177" extrusionOk="0">
                    <a:moveTo>
                      <a:pt x="126" y="1"/>
                    </a:moveTo>
                    <a:cubicBezTo>
                      <a:pt x="101" y="1"/>
                      <a:pt x="51" y="1"/>
                      <a:pt x="26" y="51"/>
                    </a:cubicBezTo>
                    <a:cubicBezTo>
                      <a:pt x="1" y="101"/>
                      <a:pt x="26" y="151"/>
                      <a:pt x="76" y="176"/>
                    </a:cubicBezTo>
                    <a:lnTo>
                      <a:pt x="126" y="176"/>
                    </a:lnTo>
                    <a:cubicBezTo>
                      <a:pt x="151" y="176"/>
                      <a:pt x="201" y="176"/>
                      <a:pt x="201" y="126"/>
                    </a:cubicBezTo>
                    <a:cubicBezTo>
                      <a:pt x="226" y="101"/>
                      <a:pt x="201" y="51"/>
                      <a:pt x="176" y="26"/>
                    </a:cubicBezTo>
                    <a:lnTo>
                      <a:pt x="126" y="1"/>
                    </a:ln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742" name="Google Shape;742;p26"/>
              <p:cNvSpPr/>
              <p:nvPr/>
            </p:nvSpPr>
            <p:spPr>
              <a:xfrm>
                <a:off x="2200025" y="871950"/>
                <a:ext cx="5025" cy="4650"/>
              </a:xfrm>
              <a:custGeom>
                <a:avLst/>
                <a:gdLst/>
                <a:ahLst/>
                <a:cxnLst/>
                <a:rect l="l" t="t" r="r" b="b"/>
                <a:pathLst>
                  <a:path w="201" h="186" extrusionOk="0">
                    <a:moveTo>
                      <a:pt x="100" y="1"/>
                    </a:moveTo>
                    <a:cubicBezTo>
                      <a:pt x="91" y="1"/>
                      <a:pt x="82" y="4"/>
                      <a:pt x="75" y="11"/>
                    </a:cubicBezTo>
                    <a:cubicBezTo>
                      <a:pt x="25" y="11"/>
                      <a:pt x="0" y="61"/>
                      <a:pt x="25" y="111"/>
                    </a:cubicBezTo>
                    <a:lnTo>
                      <a:pt x="25" y="136"/>
                    </a:lnTo>
                    <a:cubicBezTo>
                      <a:pt x="50" y="186"/>
                      <a:pt x="75" y="186"/>
                      <a:pt x="100" y="186"/>
                    </a:cubicBezTo>
                    <a:lnTo>
                      <a:pt x="151" y="186"/>
                    </a:lnTo>
                    <a:cubicBezTo>
                      <a:pt x="176" y="186"/>
                      <a:pt x="201" y="136"/>
                      <a:pt x="201" y="86"/>
                    </a:cubicBezTo>
                    <a:lnTo>
                      <a:pt x="176" y="61"/>
                    </a:lnTo>
                    <a:cubicBezTo>
                      <a:pt x="157" y="24"/>
                      <a:pt x="125" y="1"/>
                      <a:pt x="10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743" name="Google Shape;743;p26"/>
              <p:cNvSpPr/>
              <p:nvPr/>
            </p:nvSpPr>
            <p:spPr>
              <a:xfrm>
                <a:off x="2206275" y="897725"/>
                <a:ext cx="4425" cy="5200"/>
              </a:xfrm>
              <a:custGeom>
                <a:avLst/>
                <a:gdLst/>
                <a:ahLst/>
                <a:cxnLst/>
                <a:rect l="l" t="t" r="r" b="b"/>
                <a:pathLst>
                  <a:path w="177" h="208" extrusionOk="0">
                    <a:moveTo>
                      <a:pt x="117" y="0"/>
                    </a:moveTo>
                    <a:cubicBezTo>
                      <a:pt x="111" y="0"/>
                      <a:pt x="106" y="3"/>
                      <a:pt x="101" y="7"/>
                    </a:cubicBezTo>
                    <a:cubicBezTo>
                      <a:pt x="51" y="7"/>
                      <a:pt x="1" y="32"/>
                      <a:pt x="1" y="82"/>
                    </a:cubicBezTo>
                    <a:lnTo>
                      <a:pt x="26" y="107"/>
                    </a:lnTo>
                    <a:cubicBezTo>
                      <a:pt x="26" y="157"/>
                      <a:pt x="51" y="208"/>
                      <a:pt x="101" y="208"/>
                    </a:cubicBezTo>
                    <a:cubicBezTo>
                      <a:pt x="151" y="183"/>
                      <a:pt x="176" y="157"/>
                      <a:pt x="176" y="107"/>
                    </a:cubicBezTo>
                    <a:lnTo>
                      <a:pt x="176" y="82"/>
                    </a:lnTo>
                    <a:cubicBezTo>
                      <a:pt x="176" y="41"/>
                      <a:pt x="143" y="0"/>
                      <a:pt x="11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744" name="Google Shape;744;p26"/>
              <p:cNvSpPr/>
              <p:nvPr/>
            </p:nvSpPr>
            <p:spPr>
              <a:xfrm>
                <a:off x="2204400" y="884475"/>
                <a:ext cx="4425" cy="5300"/>
              </a:xfrm>
              <a:custGeom>
                <a:avLst/>
                <a:gdLst/>
                <a:ahLst/>
                <a:cxnLst/>
                <a:rect l="l" t="t" r="r" b="b"/>
                <a:pathLst>
                  <a:path w="177" h="212" extrusionOk="0">
                    <a:moveTo>
                      <a:pt x="100" y="1"/>
                    </a:moveTo>
                    <a:cubicBezTo>
                      <a:pt x="91" y="1"/>
                      <a:pt x="83" y="4"/>
                      <a:pt x="76" y="11"/>
                    </a:cubicBezTo>
                    <a:cubicBezTo>
                      <a:pt x="26" y="11"/>
                      <a:pt x="1" y="61"/>
                      <a:pt x="1" y="111"/>
                    </a:cubicBezTo>
                    <a:lnTo>
                      <a:pt x="1" y="136"/>
                    </a:lnTo>
                    <a:cubicBezTo>
                      <a:pt x="26" y="186"/>
                      <a:pt x="51" y="211"/>
                      <a:pt x="101" y="211"/>
                    </a:cubicBezTo>
                    <a:cubicBezTo>
                      <a:pt x="151" y="186"/>
                      <a:pt x="176" y="136"/>
                      <a:pt x="176" y="111"/>
                    </a:cubicBezTo>
                    <a:lnTo>
                      <a:pt x="176" y="61"/>
                    </a:lnTo>
                    <a:cubicBezTo>
                      <a:pt x="158" y="24"/>
                      <a:pt x="126" y="1"/>
                      <a:pt x="10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745" name="Google Shape;745;p26"/>
              <p:cNvSpPr/>
              <p:nvPr/>
            </p:nvSpPr>
            <p:spPr>
              <a:xfrm>
                <a:off x="2166800" y="831700"/>
                <a:ext cx="5675" cy="4800"/>
              </a:xfrm>
              <a:custGeom>
                <a:avLst/>
                <a:gdLst/>
                <a:ahLst/>
                <a:cxnLst/>
                <a:rect l="l" t="t" r="r" b="b"/>
                <a:pathLst>
                  <a:path w="227" h="192" extrusionOk="0">
                    <a:moveTo>
                      <a:pt x="86" y="0"/>
                    </a:moveTo>
                    <a:cubicBezTo>
                      <a:pt x="64" y="0"/>
                      <a:pt x="41" y="12"/>
                      <a:pt x="26" y="42"/>
                    </a:cubicBezTo>
                    <a:cubicBezTo>
                      <a:pt x="1" y="67"/>
                      <a:pt x="1" y="117"/>
                      <a:pt x="51" y="142"/>
                    </a:cubicBezTo>
                    <a:lnTo>
                      <a:pt x="76" y="167"/>
                    </a:lnTo>
                    <a:cubicBezTo>
                      <a:pt x="101" y="167"/>
                      <a:pt x="101" y="192"/>
                      <a:pt x="126" y="192"/>
                    </a:cubicBezTo>
                    <a:cubicBezTo>
                      <a:pt x="151" y="192"/>
                      <a:pt x="176" y="167"/>
                      <a:pt x="201" y="142"/>
                    </a:cubicBezTo>
                    <a:cubicBezTo>
                      <a:pt x="226" y="92"/>
                      <a:pt x="201" y="42"/>
                      <a:pt x="176" y="17"/>
                    </a:cubicBezTo>
                    <a:lnTo>
                      <a:pt x="126" y="17"/>
                    </a:lnTo>
                    <a:cubicBezTo>
                      <a:pt x="116" y="6"/>
                      <a:pt x="101" y="0"/>
                      <a:pt x="8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746" name="Google Shape;746;p26"/>
              <p:cNvSpPr/>
              <p:nvPr/>
            </p:nvSpPr>
            <p:spPr>
              <a:xfrm>
                <a:off x="2194375" y="859875"/>
                <a:ext cx="5050" cy="4825"/>
              </a:xfrm>
              <a:custGeom>
                <a:avLst/>
                <a:gdLst/>
                <a:ahLst/>
                <a:cxnLst/>
                <a:rect l="l" t="t" r="r" b="b"/>
                <a:pathLst>
                  <a:path w="202" h="193" extrusionOk="0">
                    <a:moveTo>
                      <a:pt x="91" y="1"/>
                    </a:moveTo>
                    <a:cubicBezTo>
                      <a:pt x="76" y="1"/>
                      <a:pt x="61" y="7"/>
                      <a:pt x="51" y="17"/>
                    </a:cubicBezTo>
                    <a:cubicBezTo>
                      <a:pt x="1" y="42"/>
                      <a:pt x="1" y="93"/>
                      <a:pt x="26" y="143"/>
                    </a:cubicBezTo>
                    <a:lnTo>
                      <a:pt x="26" y="168"/>
                    </a:lnTo>
                    <a:cubicBezTo>
                      <a:pt x="51" y="193"/>
                      <a:pt x="76" y="193"/>
                      <a:pt x="101" y="193"/>
                    </a:cubicBezTo>
                    <a:lnTo>
                      <a:pt x="151" y="193"/>
                    </a:lnTo>
                    <a:cubicBezTo>
                      <a:pt x="176" y="168"/>
                      <a:pt x="201" y="118"/>
                      <a:pt x="176" y="67"/>
                    </a:cubicBezTo>
                    <a:lnTo>
                      <a:pt x="151" y="42"/>
                    </a:lnTo>
                    <a:cubicBezTo>
                      <a:pt x="136" y="13"/>
                      <a:pt x="113" y="1"/>
                      <a:pt x="9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747" name="Google Shape;747;p26"/>
              <p:cNvSpPr/>
              <p:nvPr/>
            </p:nvSpPr>
            <p:spPr>
              <a:xfrm>
                <a:off x="2142375" y="820825"/>
                <a:ext cx="5650" cy="4400"/>
              </a:xfrm>
              <a:custGeom>
                <a:avLst/>
                <a:gdLst/>
                <a:ahLst/>
                <a:cxnLst/>
                <a:rect l="l" t="t" r="r" b="b"/>
                <a:pathLst>
                  <a:path w="226" h="176" extrusionOk="0">
                    <a:moveTo>
                      <a:pt x="126" y="0"/>
                    </a:moveTo>
                    <a:cubicBezTo>
                      <a:pt x="76" y="0"/>
                      <a:pt x="25" y="25"/>
                      <a:pt x="25" y="76"/>
                    </a:cubicBezTo>
                    <a:cubicBezTo>
                      <a:pt x="0" y="101"/>
                      <a:pt x="25" y="151"/>
                      <a:pt x="76" y="176"/>
                    </a:cubicBezTo>
                    <a:lnTo>
                      <a:pt x="126" y="176"/>
                    </a:lnTo>
                    <a:cubicBezTo>
                      <a:pt x="176" y="176"/>
                      <a:pt x="201" y="151"/>
                      <a:pt x="201" y="126"/>
                    </a:cubicBezTo>
                    <a:cubicBezTo>
                      <a:pt x="226" y="76"/>
                      <a:pt x="201" y="25"/>
                      <a:pt x="151" y="25"/>
                    </a:cubicBezTo>
                    <a:lnTo>
                      <a:pt x="126" y="0"/>
                    </a:ln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748" name="Google Shape;748;p26"/>
              <p:cNvSpPr/>
              <p:nvPr/>
            </p:nvSpPr>
            <p:spPr>
              <a:xfrm>
                <a:off x="2206275" y="911050"/>
                <a:ext cx="5050" cy="5025"/>
              </a:xfrm>
              <a:custGeom>
                <a:avLst/>
                <a:gdLst/>
                <a:ahLst/>
                <a:cxnLst/>
                <a:rect l="l" t="t" r="r" b="b"/>
                <a:pathLst>
                  <a:path w="202" h="201" extrusionOk="0">
                    <a:moveTo>
                      <a:pt x="101" y="0"/>
                    </a:moveTo>
                    <a:cubicBezTo>
                      <a:pt x="51" y="0"/>
                      <a:pt x="26" y="26"/>
                      <a:pt x="26" y="76"/>
                    </a:cubicBezTo>
                    <a:lnTo>
                      <a:pt x="26" y="101"/>
                    </a:lnTo>
                    <a:cubicBezTo>
                      <a:pt x="1" y="151"/>
                      <a:pt x="51" y="201"/>
                      <a:pt x="101" y="201"/>
                    </a:cubicBezTo>
                    <a:cubicBezTo>
                      <a:pt x="151" y="201"/>
                      <a:pt x="176" y="151"/>
                      <a:pt x="176" y="126"/>
                    </a:cubicBezTo>
                    <a:lnTo>
                      <a:pt x="201" y="76"/>
                    </a:lnTo>
                    <a:cubicBezTo>
                      <a:pt x="201" y="26"/>
                      <a:pt x="151" y="0"/>
                      <a:pt x="10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749" name="Google Shape;749;p26"/>
              <p:cNvSpPr/>
              <p:nvPr/>
            </p:nvSpPr>
            <p:spPr>
              <a:xfrm>
                <a:off x="2129225" y="818325"/>
                <a:ext cx="5650" cy="4400"/>
              </a:xfrm>
              <a:custGeom>
                <a:avLst/>
                <a:gdLst/>
                <a:ahLst/>
                <a:cxnLst/>
                <a:rect l="l" t="t" r="r" b="b"/>
                <a:pathLst>
                  <a:path w="226" h="176" extrusionOk="0">
                    <a:moveTo>
                      <a:pt x="100" y="0"/>
                    </a:moveTo>
                    <a:cubicBezTo>
                      <a:pt x="75" y="0"/>
                      <a:pt x="25" y="25"/>
                      <a:pt x="25" y="75"/>
                    </a:cubicBezTo>
                    <a:cubicBezTo>
                      <a:pt x="0" y="125"/>
                      <a:pt x="50" y="176"/>
                      <a:pt x="100" y="176"/>
                    </a:cubicBezTo>
                    <a:lnTo>
                      <a:pt x="125" y="176"/>
                    </a:lnTo>
                    <a:cubicBezTo>
                      <a:pt x="176" y="176"/>
                      <a:pt x="226" y="151"/>
                      <a:pt x="226" y="100"/>
                    </a:cubicBezTo>
                    <a:cubicBezTo>
                      <a:pt x="226" y="50"/>
                      <a:pt x="201" y="25"/>
                      <a:pt x="15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750" name="Google Shape;750;p26"/>
              <p:cNvSpPr/>
              <p:nvPr/>
            </p:nvSpPr>
            <p:spPr>
              <a:xfrm>
                <a:off x="2116050" y="817700"/>
                <a:ext cx="5675" cy="4400"/>
              </a:xfrm>
              <a:custGeom>
                <a:avLst/>
                <a:gdLst/>
                <a:ahLst/>
                <a:cxnLst/>
                <a:rect l="l" t="t" r="r" b="b"/>
                <a:pathLst>
                  <a:path w="227" h="176" extrusionOk="0">
                    <a:moveTo>
                      <a:pt x="101" y="0"/>
                    </a:moveTo>
                    <a:cubicBezTo>
                      <a:pt x="51" y="25"/>
                      <a:pt x="1" y="50"/>
                      <a:pt x="1" y="100"/>
                    </a:cubicBezTo>
                    <a:cubicBezTo>
                      <a:pt x="26" y="150"/>
                      <a:pt x="51" y="176"/>
                      <a:pt x="101" y="176"/>
                    </a:cubicBezTo>
                    <a:lnTo>
                      <a:pt x="126" y="176"/>
                    </a:lnTo>
                    <a:cubicBezTo>
                      <a:pt x="176" y="176"/>
                      <a:pt x="226" y="150"/>
                      <a:pt x="226" y="100"/>
                    </a:cubicBezTo>
                    <a:cubicBezTo>
                      <a:pt x="226" y="50"/>
                      <a:pt x="176" y="0"/>
                      <a:pt x="12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751" name="Google Shape;751;p26"/>
              <p:cNvSpPr/>
              <p:nvPr/>
            </p:nvSpPr>
            <p:spPr>
              <a:xfrm>
                <a:off x="2186850" y="849175"/>
                <a:ext cx="5050" cy="4875"/>
              </a:xfrm>
              <a:custGeom>
                <a:avLst/>
                <a:gdLst/>
                <a:ahLst/>
                <a:cxnLst/>
                <a:rect l="l" t="t" r="r" b="b"/>
                <a:pathLst>
                  <a:path w="202" h="195" extrusionOk="0">
                    <a:moveTo>
                      <a:pt x="98" y="0"/>
                    </a:moveTo>
                    <a:cubicBezTo>
                      <a:pt x="76" y="0"/>
                      <a:pt x="51" y="7"/>
                      <a:pt x="26" y="19"/>
                    </a:cubicBezTo>
                    <a:cubicBezTo>
                      <a:pt x="1" y="44"/>
                      <a:pt x="1" y="94"/>
                      <a:pt x="26" y="145"/>
                    </a:cubicBezTo>
                    <a:lnTo>
                      <a:pt x="51" y="170"/>
                    </a:lnTo>
                    <a:cubicBezTo>
                      <a:pt x="51" y="170"/>
                      <a:pt x="76" y="195"/>
                      <a:pt x="101" y="195"/>
                    </a:cubicBezTo>
                    <a:cubicBezTo>
                      <a:pt x="126" y="195"/>
                      <a:pt x="151" y="195"/>
                      <a:pt x="151" y="170"/>
                    </a:cubicBezTo>
                    <a:cubicBezTo>
                      <a:pt x="201" y="145"/>
                      <a:pt x="201" y="94"/>
                      <a:pt x="176" y="44"/>
                    </a:cubicBezTo>
                    <a:lnTo>
                      <a:pt x="151" y="19"/>
                    </a:lnTo>
                    <a:cubicBezTo>
                      <a:pt x="139" y="7"/>
                      <a:pt x="120" y="0"/>
                      <a:pt x="9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752" name="Google Shape;752;p26"/>
              <p:cNvSpPr/>
              <p:nvPr/>
            </p:nvSpPr>
            <p:spPr>
              <a:xfrm>
                <a:off x="2102900" y="819575"/>
                <a:ext cx="5650" cy="4400"/>
              </a:xfrm>
              <a:custGeom>
                <a:avLst/>
                <a:gdLst/>
                <a:ahLst/>
                <a:cxnLst/>
                <a:rect l="l" t="t" r="r" b="b"/>
                <a:pathLst>
                  <a:path w="226" h="176" extrusionOk="0">
                    <a:moveTo>
                      <a:pt x="76" y="0"/>
                    </a:moveTo>
                    <a:cubicBezTo>
                      <a:pt x="25" y="25"/>
                      <a:pt x="0" y="50"/>
                      <a:pt x="0" y="101"/>
                    </a:cubicBezTo>
                    <a:cubicBezTo>
                      <a:pt x="25" y="151"/>
                      <a:pt x="51" y="176"/>
                      <a:pt x="101" y="176"/>
                    </a:cubicBezTo>
                    <a:lnTo>
                      <a:pt x="151" y="176"/>
                    </a:lnTo>
                    <a:cubicBezTo>
                      <a:pt x="201" y="151"/>
                      <a:pt x="226" y="101"/>
                      <a:pt x="201" y="75"/>
                    </a:cubicBezTo>
                    <a:cubicBezTo>
                      <a:pt x="201" y="25"/>
                      <a:pt x="151" y="0"/>
                      <a:pt x="10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753" name="Google Shape;753;p26"/>
              <p:cNvSpPr/>
              <p:nvPr/>
            </p:nvSpPr>
            <p:spPr>
              <a:xfrm>
                <a:off x="2177450" y="839300"/>
                <a:ext cx="5050" cy="4725"/>
              </a:xfrm>
              <a:custGeom>
                <a:avLst/>
                <a:gdLst/>
                <a:ahLst/>
                <a:cxnLst/>
                <a:rect l="l" t="t" r="r" b="b"/>
                <a:pathLst>
                  <a:path w="202" h="189" extrusionOk="0">
                    <a:moveTo>
                      <a:pt x="79" y="1"/>
                    </a:moveTo>
                    <a:cubicBezTo>
                      <a:pt x="57" y="1"/>
                      <a:pt x="38" y="13"/>
                      <a:pt x="26" y="38"/>
                    </a:cubicBezTo>
                    <a:cubicBezTo>
                      <a:pt x="1" y="63"/>
                      <a:pt x="1" y="114"/>
                      <a:pt x="26" y="164"/>
                    </a:cubicBezTo>
                    <a:lnTo>
                      <a:pt x="51" y="189"/>
                    </a:lnTo>
                    <a:lnTo>
                      <a:pt x="126" y="189"/>
                    </a:lnTo>
                    <a:cubicBezTo>
                      <a:pt x="151" y="189"/>
                      <a:pt x="151" y="189"/>
                      <a:pt x="176" y="164"/>
                    </a:cubicBezTo>
                    <a:cubicBezTo>
                      <a:pt x="201" y="139"/>
                      <a:pt x="201" y="88"/>
                      <a:pt x="176" y="38"/>
                    </a:cubicBezTo>
                    <a:lnTo>
                      <a:pt x="151" y="38"/>
                    </a:lnTo>
                    <a:cubicBezTo>
                      <a:pt x="126" y="13"/>
                      <a:pt x="101" y="1"/>
                      <a:pt x="7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754" name="Google Shape;754;p26"/>
              <p:cNvSpPr/>
              <p:nvPr/>
            </p:nvSpPr>
            <p:spPr>
              <a:xfrm>
                <a:off x="2204400" y="924200"/>
                <a:ext cx="5050" cy="4425"/>
              </a:xfrm>
              <a:custGeom>
                <a:avLst/>
                <a:gdLst/>
                <a:ahLst/>
                <a:cxnLst/>
                <a:rect l="l" t="t" r="r" b="b"/>
                <a:pathLst>
                  <a:path w="202" h="177" extrusionOk="0">
                    <a:moveTo>
                      <a:pt x="126" y="1"/>
                    </a:moveTo>
                    <a:cubicBezTo>
                      <a:pt x="76" y="1"/>
                      <a:pt x="26" y="26"/>
                      <a:pt x="26" y="76"/>
                    </a:cubicBezTo>
                    <a:cubicBezTo>
                      <a:pt x="1" y="126"/>
                      <a:pt x="26" y="176"/>
                      <a:pt x="76" y="176"/>
                    </a:cubicBezTo>
                    <a:lnTo>
                      <a:pt x="101" y="176"/>
                    </a:lnTo>
                    <a:cubicBezTo>
                      <a:pt x="126" y="176"/>
                      <a:pt x="176" y="151"/>
                      <a:pt x="176" y="126"/>
                    </a:cubicBezTo>
                    <a:lnTo>
                      <a:pt x="176" y="101"/>
                    </a:lnTo>
                    <a:cubicBezTo>
                      <a:pt x="201" y="51"/>
                      <a:pt x="151" y="26"/>
                      <a:pt x="12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</p:grpSp>
        <p:sp>
          <p:nvSpPr>
            <p:cNvPr id="755" name="Google Shape;755;p26"/>
            <p:cNvSpPr/>
            <p:nvPr/>
          </p:nvSpPr>
          <p:spPr>
            <a:xfrm>
              <a:off x="719995" y="4749884"/>
              <a:ext cx="135748" cy="142299"/>
            </a:xfrm>
            <a:custGeom>
              <a:avLst/>
              <a:gdLst/>
              <a:ahLst/>
              <a:cxnLst/>
              <a:rect l="l" t="t" r="r" b="b"/>
              <a:pathLst>
                <a:path w="1555" h="1630" extrusionOk="0">
                  <a:moveTo>
                    <a:pt x="778" y="176"/>
                  </a:moveTo>
                  <a:cubicBezTo>
                    <a:pt x="1104" y="176"/>
                    <a:pt x="1354" y="552"/>
                    <a:pt x="1379" y="903"/>
                  </a:cubicBezTo>
                  <a:cubicBezTo>
                    <a:pt x="1379" y="978"/>
                    <a:pt x="1354" y="1053"/>
                    <a:pt x="1354" y="1103"/>
                  </a:cubicBezTo>
                  <a:cubicBezTo>
                    <a:pt x="1304" y="1254"/>
                    <a:pt x="1204" y="1354"/>
                    <a:pt x="1053" y="1404"/>
                  </a:cubicBezTo>
                  <a:cubicBezTo>
                    <a:pt x="985" y="1432"/>
                    <a:pt x="908" y="1452"/>
                    <a:pt x="829" y="1452"/>
                  </a:cubicBezTo>
                  <a:cubicBezTo>
                    <a:pt x="763" y="1452"/>
                    <a:pt x="695" y="1438"/>
                    <a:pt x="627" y="1404"/>
                  </a:cubicBezTo>
                  <a:cubicBezTo>
                    <a:pt x="427" y="1329"/>
                    <a:pt x="251" y="1128"/>
                    <a:pt x="226" y="903"/>
                  </a:cubicBezTo>
                  <a:cubicBezTo>
                    <a:pt x="176" y="727"/>
                    <a:pt x="251" y="502"/>
                    <a:pt x="402" y="351"/>
                  </a:cubicBezTo>
                  <a:cubicBezTo>
                    <a:pt x="502" y="226"/>
                    <a:pt x="627" y="176"/>
                    <a:pt x="753" y="176"/>
                  </a:cubicBezTo>
                  <a:close/>
                  <a:moveTo>
                    <a:pt x="778" y="1"/>
                  </a:moveTo>
                  <a:cubicBezTo>
                    <a:pt x="577" y="1"/>
                    <a:pt x="402" y="76"/>
                    <a:pt x="251" y="251"/>
                  </a:cubicBezTo>
                  <a:cubicBezTo>
                    <a:pt x="101" y="427"/>
                    <a:pt x="1" y="702"/>
                    <a:pt x="51" y="953"/>
                  </a:cubicBezTo>
                  <a:cubicBezTo>
                    <a:pt x="101" y="1229"/>
                    <a:pt x="302" y="1479"/>
                    <a:pt x="577" y="1580"/>
                  </a:cubicBezTo>
                  <a:cubicBezTo>
                    <a:pt x="652" y="1605"/>
                    <a:pt x="753" y="1630"/>
                    <a:pt x="853" y="1630"/>
                  </a:cubicBezTo>
                  <a:cubicBezTo>
                    <a:pt x="953" y="1630"/>
                    <a:pt x="1053" y="1605"/>
                    <a:pt x="1129" y="1580"/>
                  </a:cubicBezTo>
                  <a:cubicBezTo>
                    <a:pt x="1304" y="1504"/>
                    <a:pt x="1454" y="1354"/>
                    <a:pt x="1505" y="1153"/>
                  </a:cubicBezTo>
                  <a:cubicBezTo>
                    <a:pt x="1530" y="1078"/>
                    <a:pt x="1555" y="1003"/>
                    <a:pt x="1530" y="903"/>
                  </a:cubicBezTo>
                  <a:cubicBezTo>
                    <a:pt x="1530" y="477"/>
                    <a:pt x="1229" y="26"/>
                    <a:pt x="77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756" name="Google Shape;756;p26"/>
            <p:cNvSpPr/>
            <p:nvPr/>
          </p:nvSpPr>
          <p:spPr>
            <a:xfrm>
              <a:off x="8423990" y="4385716"/>
              <a:ext cx="161937" cy="151029"/>
            </a:xfrm>
            <a:custGeom>
              <a:avLst/>
              <a:gdLst/>
              <a:ahLst/>
              <a:cxnLst/>
              <a:rect l="l" t="t" r="r" b="b"/>
              <a:pathLst>
                <a:path w="1855" h="1730" extrusionOk="0">
                  <a:moveTo>
                    <a:pt x="852" y="0"/>
                  </a:moveTo>
                  <a:cubicBezTo>
                    <a:pt x="476" y="527"/>
                    <a:pt x="201" y="1103"/>
                    <a:pt x="0" y="1730"/>
                  </a:cubicBezTo>
                  <a:lnTo>
                    <a:pt x="1855" y="1730"/>
                  </a:lnTo>
                  <a:cubicBezTo>
                    <a:pt x="1579" y="1128"/>
                    <a:pt x="1253" y="552"/>
                    <a:pt x="877" y="25"/>
                  </a:cubicBezTo>
                  <a:lnTo>
                    <a:pt x="852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757" name="Google Shape;757;p26"/>
            <p:cNvSpPr/>
            <p:nvPr/>
          </p:nvSpPr>
          <p:spPr>
            <a:xfrm>
              <a:off x="1447190" y="2710941"/>
              <a:ext cx="161937" cy="151029"/>
            </a:xfrm>
            <a:custGeom>
              <a:avLst/>
              <a:gdLst/>
              <a:ahLst/>
              <a:cxnLst/>
              <a:rect l="l" t="t" r="r" b="b"/>
              <a:pathLst>
                <a:path w="1855" h="1730" extrusionOk="0">
                  <a:moveTo>
                    <a:pt x="852" y="0"/>
                  </a:moveTo>
                  <a:cubicBezTo>
                    <a:pt x="476" y="527"/>
                    <a:pt x="201" y="1103"/>
                    <a:pt x="0" y="1730"/>
                  </a:cubicBezTo>
                  <a:lnTo>
                    <a:pt x="1855" y="1730"/>
                  </a:lnTo>
                  <a:cubicBezTo>
                    <a:pt x="1579" y="1128"/>
                    <a:pt x="1253" y="552"/>
                    <a:pt x="877" y="25"/>
                  </a:cubicBezTo>
                  <a:lnTo>
                    <a:pt x="852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1" dirty="0">
                <a:latin typeface="Abadi" panose="020B0604020104020204" pitchFamily="34" charset="0"/>
              </a:endParaRPr>
            </a:p>
          </p:txBody>
        </p:sp>
        <p:grpSp>
          <p:nvGrpSpPr>
            <p:cNvPr id="758" name="Google Shape;758;p26"/>
            <p:cNvGrpSpPr/>
            <p:nvPr/>
          </p:nvGrpSpPr>
          <p:grpSpPr>
            <a:xfrm>
              <a:off x="0" y="3574822"/>
              <a:ext cx="1032663" cy="712280"/>
              <a:chOff x="1966925" y="760050"/>
              <a:chExt cx="244400" cy="168575"/>
            </a:xfrm>
          </p:grpSpPr>
          <p:sp>
            <p:nvSpPr>
              <p:cNvPr id="759" name="Google Shape;759;p26"/>
              <p:cNvSpPr/>
              <p:nvPr/>
            </p:nvSpPr>
            <p:spPr>
              <a:xfrm>
                <a:off x="1966925" y="763550"/>
                <a:ext cx="5050" cy="4050"/>
              </a:xfrm>
              <a:custGeom>
                <a:avLst/>
                <a:gdLst/>
                <a:ahLst/>
                <a:cxnLst/>
                <a:rect l="l" t="t" r="r" b="b"/>
                <a:pathLst>
                  <a:path w="202" h="162" extrusionOk="0">
                    <a:moveTo>
                      <a:pt x="115" y="1"/>
                    </a:moveTo>
                    <a:cubicBezTo>
                      <a:pt x="103" y="1"/>
                      <a:pt x="89" y="4"/>
                      <a:pt x="76" y="11"/>
                    </a:cubicBezTo>
                    <a:lnTo>
                      <a:pt x="51" y="11"/>
                    </a:lnTo>
                    <a:cubicBezTo>
                      <a:pt x="26" y="11"/>
                      <a:pt x="1" y="61"/>
                      <a:pt x="1" y="111"/>
                    </a:cubicBezTo>
                    <a:cubicBezTo>
                      <a:pt x="26" y="161"/>
                      <a:pt x="51" y="161"/>
                      <a:pt x="101" y="161"/>
                    </a:cubicBezTo>
                    <a:lnTo>
                      <a:pt x="126" y="161"/>
                    </a:lnTo>
                    <a:cubicBezTo>
                      <a:pt x="176" y="161"/>
                      <a:pt x="201" y="111"/>
                      <a:pt x="176" y="61"/>
                    </a:cubicBezTo>
                    <a:cubicBezTo>
                      <a:pt x="176" y="24"/>
                      <a:pt x="149" y="1"/>
                      <a:pt x="11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760" name="Google Shape;760;p26"/>
              <p:cNvSpPr/>
              <p:nvPr/>
            </p:nvSpPr>
            <p:spPr>
              <a:xfrm>
                <a:off x="2033975" y="766075"/>
                <a:ext cx="5675" cy="4650"/>
              </a:xfrm>
              <a:custGeom>
                <a:avLst/>
                <a:gdLst/>
                <a:ahLst/>
                <a:cxnLst/>
                <a:rect l="l" t="t" r="r" b="b"/>
                <a:pathLst>
                  <a:path w="227" h="186" extrusionOk="0">
                    <a:moveTo>
                      <a:pt x="87" y="0"/>
                    </a:moveTo>
                    <a:cubicBezTo>
                      <a:pt x="52" y="0"/>
                      <a:pt x="26" y="23"/>
                      <a:pt x="26" y="60"/>
                    </a:cubicBezTo>
                    <a:cubicBezTo>
                      <a:pt x="1" y="110"/>
                      <a:pt x="26" y="160"/>
                      <a:pt x="76" y="160"/>
                    </a:cubicBezTo>
                    <a:lnTo>
                      <a:pt x="101" y="185"/>
                    </a:lnTo>
                    <a:lnTo>
                      <a:pt x="126" y="185"/>
                    </a:lnTo>
                    <a:cubicBezTo>
                      <a:pt x="176" y="185"/>
                      <a:pt x="201" y="160"/>
                      <a:pt x="201" y="110"/>
                    </a:cubicBezTo>
                    <a:cubicBezTo>
                      <a:pt x="226" y="85"/>
                      <a:pt x="201" y="35"/>
                      <a:pt x="151" y="10"/>
                    </a:cubicBezTo>
                    <a:lnTo>
                      <a:pt x="126" y="10"/>
                    </a:lnTo>
                    <a:cubicBezTo>
                      <a:pt x="112" y="3"/>
                      <a:pt x="99" y="0"/>
                      <a:pt x="8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761" name="Google Shape;761;p26"/>
              <p:cNvSpPr/>
              <p:nvPr/>
            </p:nvSpPr>
            <p:spPr>
              <a:xfrm>
                <a:off x="1979475" y="761125"/>
                <a:ext cx="5650" cy="4575"/>
              </a:xfrm>
              <a:custGeom>
                <a:avLst/>
                <a:gdLst/>
                <a:ahLst/>
                <a:cxnLst/>
                <a:rect l="l" t="t" r="r" b="b"/>
                <a:pathLst>
                  <a:path w="226" h="183" extrusionOk="0">
                    <a:moveTo>
                      <a:pt x="153" y="1"/>
                    </a:moveTo>
                    <a:cubicBezTo>
                      <a:pt x="144" y="1"/>
                      <a:pt x="135" y="3"/>
                      <a:pt x="125" y="7"/>
                    </a:cubicBezTo>
                    <a:lnTo>
                      <a:pt x="100" y="7"/>
                    </a:lnTo>
                    <a:cubicBezTo>
                      <a:pt x="50" y="7"/>
                      <a:pt x="0" y="58"/>
                      <a:pt x="25" y="108"/>
                    </a:cubicBezTo>
                    <a:cubicBezTo>
                      <a:pt x="25" y="133"/>
                      <a:pt x="50" y="183"/>
                      <a:pt x="100" y="183"/>
                    </a:cubicBezTo>
                    <a:lnTo>
                      <a:pt x="125" y="183"/>
                    </a:lnTo>
                    <a:lnTo>
                      <a:pt x="150" y="158"/>
                    </a:lnTo>
                    <a:cubicBezTo>
                      <a:pt x="201" y="158"/>
                      <a:pt x="226" y="108"/>
                      <a:pt x="226" y="83"/>
                    </a:cubicBezTo>
                    <a:cubicBezTo>
                      <a:pt x="226" y="42"/>
                      <a:pt x="192" y="1"/>
                      <a:pt x="153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762" name="Google Shape;762;p26"/>
              <p:cNvSpPr/>
              <p:nvPr/>
            </p:nvSpPr>
            <p:spPr>
              <a:xfrm>
                <a:off x="2084725" y="810175"/>
                <a:ext cx="5675" cy="5025"/>
              </a:xfrm>
              <a:custGeom>
                <a:avLst/>
                <a:gdLst/>
                <a:ahLst/>
                <a:cxnLst/>
                <a:rect l="l" t="t" r="r" b="b"/>
                <a:pathLst>
                  <a:path w="227" h="201" extrusionOk="0">
                    <a:moveTo>
                      <a:pt x="76" y="0"/>
                    </a:moveTo>
                    <a:cubicBezTo>
                      <a:pt x="26" y="25"/>
                      <a:pt x="1" y="76"/>
                      <a:pt x="26" y="126"/>
                    </a:cubicBezTo>
                    <a:lnTo>
                      <a:pt x="51" y="151"/>
                    </a:lnTo>
                    <a:cubicBezTo>
                      <a:pt x="51" y="176"/>
                      <a:pt x="101" y="201"/>
                      <a:pt x="126" y="201"/>
                    </a:cubicBezTo>
                    <a:lnTo>
                      <a:pt x="151" y="201"/>
                    </a:lnTo>
                    <a:cubicBezTo>
                      <a:pt x="201" y="176"/>
                      <a:pt x="226" y="126"/>
                      <a:pt x="201" y="76"/>
                    </a:cubicBezTo>
                    <a:lnTo>
                      <a:pt x="176" y="50"/>
                    </a:lnTo>
                    <a:cubicBezTo>
                      <a:pt x="151" y="0"/>
                      <a:pt x="101" y="0"/>
                      <a:pt x="7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763" name="Google Shape;763;p26"/>
              <p:cNvSpPr/>
              <p:nvPr/>
            </p:nvSpPr>
            <p:spPr>
              <a:xfrm>
                <a:off x="2046500" y="771550"/>
                <a:ext cx="5675" cy="4800"/>
              </a:xfrm>
              <a:custGeom>
                <a:avLst/>
                <a:gdLst/>
                <a:ahLst/>
                <a:cxnLst/>
                <a:rect l="l" t="t" r="r" b="b"/>
                <a:pathLst>
                  <a:path w="227" h="192" extrusionOk="0">
                    <a:moveTo>
                      <a:pt x="91" y="0"/>
                    </a:moveTo>
                    <a:cubicBezTo>
                      <a:pt x="64" y="0"/>
                      <a:pt x="41" y="12"/>
                      <a:pt x="26" y="42"/>
                    </a:cubicBezTo>
                    <a:cubicBezTo>
                      <a:pt x="1" y="92"/>
                      <a:pt x="26" y="142"/>
                      <a:pt x="76" y="167"/>
                    </a:cubicBezTo>
                    <a:lnTo>
                      <a:pt x="101" y="167"/>
                    </a:lnTo>
                    <a:cubicBezTo>
                      <a:pt x="101" y="192"/>
                      <a:pt x="126" y="192"/>
                      <a:pt x="126" y="192"/>
                    </a:cubicBezTo>
                    <a:cubicBezTo>
                      <a:pt x="176" y="192"/>
                      <a:pt x="201" y="167"/>
                      <a:pt x="201" y="142"/>
                    </a:cubicBezTo>
                    <a:cubicBezTo>
                      <a:pt x="226" y="92"/>
                      <a:pt x="226" y="42"/>
                      <a:pt x="176" y="16"/>
                    </a:cubicBezTo>
                    <a:lnTo>
                      <a:pt x="151" y="16"/>
                    </a:lnTo>
                    <a:cubicBezTo>
                      <a:pt x="130" y="6"/>
                      <a:pt x="110" y="0"/>
                      <a:pt x="9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764" name="Google Shape;764;p26"/>
              <p:cNvSpPr/>
              <p:nvPr/>
            </p:nvSpPr>
            <p:spPr>
              <a:xfrm>
                <a:off x="2058400" y="779050"/>
                <a:ext cx="5675" cy="4825"/>
              </a:xfrm>
              <a:custGeom>
                <a:avLst/>
                <a:gdLst/>
                <a:ahLst/>
                <a:cxnLst/>
                <a:rect l="l" t="t" r="r" b="b"/>
                <a:pathLst>
                  <a:path w="227" h="193" extrusionOk="0">
                    <a:moveTo>
                      <a:pt x="91" y="1"/>
                    </a:moveTo>
                    <a:cubicBezTo>
                      <a:pt x="64" y="1"/>
                      <a:pt x="41" y="13"/>
                      <a:pt x="26" y="42"/>
                    </a:cubicBezTo>
                    <a:cubicBezTo>
                      <a:pt x="1" y="67"/>
                      <a:pt x="1" y="143"/>
                      <a:pt x="51" y="168"/>
                    </a:cubicBezTo>
                    <a:lnTo>
                      <a:pt x="76" y="168"/>
                    </a:lnTo>
                    <a:cubicBezTo>
                      <a:pt x="76" y="193"/>
                      <a:pt x="101" y="193"/>
                      <a:pt x="126" y="193"/>
                    </a:cubicBezTo>
                    <a:cubicBezTo>
                      <a:pt x="151" y="193"/>
                      <a:pt x="176" y="168"/>
                      <a:pt x="176" y="168"/>
                    </a:cubicBezTo>
                    <a:cubicBezTo>
                      <a:pt x="227" y="118"/>
                      <a:pt x="201" y="67"/>
                      <a:pt x="176" y="42"/>
                    </a:cubicBezTo>
                    <a:lnTo>
                      <a:pt x="151" y="17"/>
                    </a:lnTo>
                    <a:cubicBezTo>
                      <a:pt x="131" y="7"/>
                      <a:pt x="110" y="1"/>
                      <a:pt x="9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765" name="Google Shape;765;p26"/>
              <p:cNvSpPr/>
              <p:nvPr/>
            </p:nvSpPr>
            <p:spPr>
              <a:xfrm>
                <a:off x="2007025" y="760675"/>
                <a:ext cx="5675" cy="4400"/>
              </a:xfrm>
              <a:custGeom>
                <a:avLst/>
                <a:gdLst/>
                <a:ahLst/>
                <a:cxnLst/>
                <a:rect l="l" t="t" r="r" b="b"/>
                <a:pathLst>
                  <a:path w="227" h="176" extrusionOk="0">
                    <a:moveTo>
                      <a:pt x="101" y="0"/>
                    </a:moveTo>
                    <a:cubicBezTo>
                      <a:pt x="76" y="0"/>
                      <a:pt x="26" y="25"/>
                      <a:pt x="26" y="76"/>
                    </a:cubicBezTo>
                    <a:cubicBezTo>
                      <a:pt x="1" y="126"/>
                      <a:pt x="51" y="151"/>
                      <a:pt x="101" y="176"/>
                    </a:cubicBezTo>
                    <a:lnTo>
                      <a:pt x="126" y="176"/>
                    </a:lnTo>
                    <a:cubicBezTo>
                      <a:pt x="176" y="176"/>
                      <a:pt x="226" y="126"/>
                      <a:pt x="226" y="101"/>
                    </a:cubicBezTo>
                    <a:cubicBezTo>
                      <a:pt x="226" y="50"/>
                      <a:pt x="201" y="0"/>
                      <a:pt x="15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766" name="Google Shape;766;p26"/>
              <p:cNvSpPr/>
              <p:nvPr/>
            </p:nvSpPr>
            <p:spPr>
              <a:xfrm>
                <a:off x="2020825" y="762550"/>
                <a:ext cx="5650" cy="4400"/>
              </a:xfrm>
              <a:custGeom>
                <a:avLst/>
                <a:gdLst/>
                <a:ahLst/>
                <a:cxnLst/>
                <a:rect l="l" t="t" r="r" b="b"/>
                <a:pathLst>
                  <a:path w="226" h="176" extrusionOk="0">
                    <a:moveTo>
                      <a:pt x="100" y="1"/>
                    </a:moveTo>
                    <a:cubicBezTo>
                      <a:pt x="75" y="1"/>
                      <a:pt x="25" y="26"/>
                      <a:pt x="0" y="76"/>
                    </a:cubicBezTo>
                    <a:cubicBezTo>
                      <a:pt x="0" y="101"/>
                      <a:pt x="25" y="151"/>
                      <a:pt x="75" y="176"/>
                    </a:cubicBezTo>
                    <a:lnTo>
                      <a:pt x="126" y="176"/>
                    </a:lnTo>
                    <a:cubicBezTo>
                      <a:pt x="176" y="176"/>
                      <a:pt x="201" y="151"/>
                      <a:pt x="201" y="101"/>
                    </a:cubicBezTo>
                    <a:cubicBezTo>
                      <a:pt x="226" y="51"/>
                      <a:pt x="176" y="26"/>
                      <a:pt x="12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767" name="Google Shape;767;p26"/>
              <p:cNvSpPr/>
              <p:nvPr/>
            </p:nvSpPr>
            <p:spPr>
              <a:xfrm>
                <a:off x="1993875" y="760050"/>
                <a:ext cx="5025" cy="4400"/>
              </a:xfrm>
              <a:custGeom>
                <a:avLst/>
                <a:gdLst/>
                <a:ahLst/>
                <a:cxnLst/>
                <a:rect l="l" t="t" r="r" b="b"/>
                <a:pathLst>
                  <a:path w="201" h="176" extrusionOk="0">
                    <a:moveTo>
                      <a:pt x="76" y="0"/>
                    </a:moveTo>
                    <a:cubicBezTo>
                      <a:pt x="26" y="0"/>
                      <a:pt x="1" y="50"/>
                      <a:pt x="1" y="101"/>
                    </a:cubicBezTo>
                    <a:cubicBezTo>
                      <a:pt x="1" y="126"/>
                      <a:pt x="51" y="176"/>
                      <a:pt x="101" y="176"/>
                    </a:cubicBezTo>
                    <a:cubicBezTo>
                      <a:pt x="151" y="176"/>
                      <a:pt x="201" y="126"/>
                      <a:pt x="201" y="75"/>
                    </a:cubicBezTo>
                    <a:cubicBezTo>
                      <a:pt x="201" y="25"/>
                      <a:pt x="151" y="0"/>
                      <a:pt x="10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768" name="Google Shape;768;p26"/>
              <p:cNvSpPr/>
              <p:nvPr/>
            </p:nvSpPr>
            <p:spPr>
              <a:xfrm>
                <a:off x="2068425" y="788150"/>
                <a:ext cx="5675" cy="5125"/>
              </a:xfrm>
              <a:custGeom>
                <a:avLst/>
                <a:gdLst/>
                <a:ahLst/>
                <a:cxnLst/>
                <a:rect l="l" t="t" r="r" b="b"/>
                <a:pathLst>
                  <a:path w="227" h="205" extrusionOk="0">
                    <a:moveTo>
                      <a:pt x="94" y="0"/>
                    </a:moveTo>
                    <a:cubicBezTo>
                      <a:pt x="77" y="0"/>
                      <a:pt x="62" y="8"/>
                      <a:pt x="51" y="29"/>
                    </a:cubicBezTo>
                    <a:cubicBezTo>
                      <a:pt x="1" y="54"/>
                      <a:pt x="1" y="104"/>
                      <a:pt x="51" y="155"/>
                    </a:cubicBezTo>
                    <a:lnTo>
                      <a:pt x="76" y="180"/>
                    </a:lnTo>
                    <a:cubicBezTo>
                      <a:pt x="76" y="180"/>
                      <a:pt x="101" y="205"/>
                      <a:pt x="126" y="205"/>
                    </a:cubicBezTo>
                    <a:cubicBezTo>
                      <a:pt x="151" y="205"/>
                      <a:pt x="176" y="180"/>
                      <a:pt x="176" y="180"/>
                    </a:cubicBezTo>
                    <a:cubicBezTo>
                      <a:pt x="227" y="129"/>
                      <a:pt x="227" y="79"/>
                      <a:pt x="201" y="54"/>
                    </a:cubicBezTo>
                    <a:lnTo>
                      <a:pt x="176" y="29"/>
                    </a:lnTo>
                    <a:cubicBezTo>
                      <a:pt x="147" y="15"/>
                      <a:pt x="119" y="0"/>
                      <a:pt x="9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769" name="Google Shape;769;p26"/>
              <p:cNvSpPr/>
              <p:nvPr/>
            </p:nvSpPr>
            <p:spPr>
              <a:xfrm>
                <a:off x="2077825" y="798475"/>
                <a:ext cx="5050" cy="4825"/>
              </a:xfrm>
              <a:custGeom>
                <a:avLst/>
                <a:gdLst/>
                <a:ahLst/>
                <a:cxnLst/>
                <a:rect l="l" t="t" r="r" b="b"/>
                <a:pathLst>
                  <a:path w="202" h="193" extrusionOk="0">
                    <a:moveTo>
                      <a:pt x="86" y="1"/>
                    </a:moveTo>
                    <a:cubicBezTo>
                      <a:pt x="68" y="1"/>
                      <a:pt x="47" y="7"/>
                      <a:pt x="26" y="17"/>
                    </a:cubicBezTo>
                    <a:cubicBezTo>
                      <a:pt x="1" y="42"/>
                      <a:pt x="1" y="92"/>
                      <a:pt x="26" y="143"/>
                    </a:cubicBezTo>
                    <a:lnTo>
                      <a:pt x="51" y="168"/>
                    </a:lnTo>
                    <a:cubicBezTo>
                      <a:pt x="51" y="193"/>
                      <a:pt x="76" y="193"/>
                      <a:pt x="101" y="193"/>
                    </a:cubicBezTo>
                    <a:lnTo>
                      <a:pt x="151" y="193"/>
                    </a:lnTo>
                    <a:cubicBezTo>
                      <a:pt x="201" y="168"/>
                      <a:pt x="201" y="92"/>
                      <a:pt x="176" y="67"/>
                    </a:cubicBezTo>
                    <a:lnTo>
                      <a:pt x="151" y="42"/>
                    </a:lnTo>
                    <a:cubicBezTo>
                      <a:pt x="137" y="13"/>
                      <a:pt x="113" y="1"/>
                      <a:pt x="8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770" name="Google Shape;770;p26"/>
              <p:cNvSpPr/>
              <p:nvPr/>
            </p:nvSpPr>
            <p:spPr>
              <a:xfrm>
                <a:off x="2090375" y="823325"/>
                <a:ext cx="5650" cy="4425"/>
              </a:xfrm>
              <a:custGeom>
                <a:avLst/>
                <a:gdLst/>
                <a:ahLst/>
                <a:cxnLst/>
                <a:rect l="l" t="t" r="r" b="b"/>
                <a:pathLst>
                  <a:path w="226" h="177" extrusionOk="0">
                    <a:moveTo>
                      <a:pt x="75" y="1"/>
                    </a:moveTo>
                    <a:cubicBezTo>
                      <a:pt x="25" y="1"/>
                      <a:pt x="0" y="76"/>
                      <a:pt x="25" y="101"/>
                    </a:cubicBezTo>
                    <a:cubicBezTo>
                      <a:pt x="25" y="126"/>
                      <a:pt x="50" y="151"/>
                      <a:pt x="75" y="151"/>
                    </a:cubicBezTo>
                    <a:cubicBezTo>
                      <a:pt x="75" y="151"/>
                      <a:pt x="100" y="176"/>
                      <a:pt x="100" y="176"/>
                    </a:cubicBezTo>
                    <a:cubicBezTo>
                      <a:pt x="125" y="176"/>
                      <a:pt x="125" y="151"/>
                      <a:pt x="151" y="151"/>
                    </a:cubicBezTo>
                    <a:cubicBezTo>
                      <a:pt x="201" y="151"/>
                      <a:pt x="226" y="101"/>
                      <a:pt x="201" y="51"/>
                    </a:cubicBezTo>
                    <a:cubicBezTo>
                      <a:pt x="201" y="26"/>
                      <a:pt x="151" y="1"/>
                      <a:pt x="12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771" name="Google Shape;771;p26"/>
              <p:cNvSpPr/>
              <p:nvPr/>
            </p:nvSpPr>
            <p:spPr>
              <a:xfrm>
                <a:off x="2154900" y="825200"/>
                <a:ext cx="5675" cy="4425"/>
              </a:xfrm>
              <a:custGeom>
                <a:avLst/>
                <a:gdLst/>
                <a:ahLst/>
                <a:cxnLst/>
                <a:rect l="l" t="t" r="r" b="b"/>
                <a:pathLst>
                  <a:path w="227" h="177" extrusionOk="0">
                    <a:moveTo>
                      <a:pt x="126" y="1"/>
                    </a:moveTo>
                    <a:cubicBezTo>
                      <a:pt x="101" y="1"/>
                      <a:pt x="51" y="1"/>
                      <a:pt x="26" y="51"/>
                    </a:cubicBezTo>
                    <a:cubicBezTo>
                      <a:pt x="1" y="101"/>
                      <a:pt x="26" y="151"/>
                      <a:pt x="76" y="176"/>
                    </a:cubicBezTo>
                    <a:lnTo>
                      <a:pt x="126" y="176"/>
                    </a:lnTo>
                    <a:cubicBezTo>
                      <a:pt x="151" y="176"/>
                      <a:pt x="201" y="176"/>
                      <a:pt x="201" y="126"/>
                    </a:cubicBezTo>
                    <a:cubicBezTo>
                      <a:pt x="226" y="101"/>
                      <a:pt x="201" y="51"/>
                      <a:pt x="176" y="26"/>
                    </a:cubicBezTo>
                    <a:lnTo>
                      <a:pt x="126" y="1"/>
                    </a:ln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772" name="Google Shape;772;p26"/>
              <p:cNvSpPr/>
              <p:nvPr/>
            </p:nvSpPr>
            <p:spPr>
              <a:xfrm>
                <a:off x="2200025" y="871950"/>
                <a:ext cx="5025" cy="4650"/>
              </a:xfrm>
              <a:custGeom>
                <a:avLst/>
                <a:gdLst/>
                <a:ahLst/>
                <a:cxnLst/>
                <a:rect l="l" t="t" r="r" b="b"/>
                <a:pathLst>
                  <a:path w="201" h="186" extrusionOk="0">
                    <a:moveTo>
                      <a:pt x="100" y="1"/>
                    </a:moveTo>
                    <a:cubicBezTo>
                      <a:pt x="91" y="1"/>
                      <a:pt x="82" y="4"/>
                      <a:pt x="75" y="11"/>
                    </a:cubicBezTo>
                    <a:cubicBezTo>
                      <a:pt x="25" y="11"/>
                      <a:pt x="0" y="61"/>
                      <a:pt x="25" y="111"/>
                    </a:cubicBezTo>
                    <a:lnTo>
                      <a:pt x="25" y="136"/>
                    </a:lnTo>
                    <a:cubicBezTo>
                      <a:pt x="50" y="186"/>
                      <a:pt x="75" y="186"/>
                      <a:pt x="100" y="186"/>
                    </a:cubicBezTo>
                    <a:lnTo>
                      <a:pt x="151" y="186"/>
                    </a:lnTo>
                    <a:cubicBezTo>
                      <a:pt x="176" y="186"/>
                      <a:pt x="201" y="136"/>
                      <a:pt x="201" y="86"/>
                    </a:cubicBezTo>
                    <a:lnTo>
                      <a:pt x="176" y="61"/>
                    </a:lnTo>
                    <a:cubicBezTo>
                      <a:pt x="157" y="24"/>
                      <a:pt x="125" y="1"/>
                      <a:pt x="10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773" name="Google Shape;773;p26"/>
              <p:cNvSpPr/>
              <p:nvPr/>
            </p:nvSpPr>
            <p:spPr>
              <a:xfrm>
                <a:off x="2206275" y="897725"/>
                <a:ext cx="4425" cy="5200"/>
              </a:xfrm>
              <a:custGeom>
                <a:avLst/>
                <a:gdLst/>
                <a:ahLst/>
                <a:cxnLst/>
                <a:rect l="l" t="t" r="r" b="b"/>
                <a:pathLst>
                  <a:path w="177" h="208" extrusionOk="0">
                    <a:moveTo>
                      <a:pt x="117" y="0"/>
                    </a:moveTo>
                    <a:cubicBezTo>
                      <a:pt x="111" y="0"/>
                      <a:pt x="106" y="3"/>
                      <a:pt x="101" y="7"/>
                    </a:cubicBezTo>
                    <a:cubicBezTo>
                      <a:pt x="51" y="7"/>
                      <a:pt x="1" y="32"/>
                      <a:pt x="1" y="82"/>
                    </a:cubicBezTo>
                    <a:lnTo>
                      <a:pt x="26" y="107"/>
                    </a:lnTo>
                    <a:cubicBezTo>
                      <a:pt x="26" y="157"/>
                      <a:pt x="51" y="208"/>
                      <a:pt x="101" y="208"/>
                    </a:cubicBezTo>
                    <a:cubicBezTo>
                      <a:pt x="151" y="183"/>
                      <a:pt x="176" y="157"/>
                      <a:pt x="176" y="107"/>
                    </a:cubicBezTo>
                    <a:lnTo>
                      <a:pt x="176" y="82"/>
                    </a:lnTo>
                    <a:cubicBezTo>
                      <a:pt x="176" y="41"/>
                      <a:pt x="143" y="0"/>
                      <a:pt x="11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774" name="Google Shape;774;p26"/>
              <p:cNvSpPr/>
              <p:nvPr/>
            </p:nvSpPr>
            <p:spPr>
              <a:xfrm>
                <a:off x="2204400" y="884475"/>
                <a:ext cx="4425" cy="5300"/>
              </a:xfrm>
              <a:custGeom>
                <a:avLst/>
                <a:gdLst/>
                <a:ahLst/>
                <a:cxnLst/>
                <a:rect l="l" t="t" r="r" b="b"/>
                <a:pathLst>
                  <a:path w="177" h="212" extrusionOk="0">
                    <a:moveTo>
                      <a:pt x="100" y="1"/>
                    </a:moveTo>
                    <a:cubicBezTo>
                      <a:pt x="91" y="1"/>
                      <a:pt x="83" y="4"/>
                      <a:pt x="76" y="11"/>
                    </a:cubicBezTo>
                    <a:cubicBezTo>
                      <a:pt x="26" y="11"/>
                      <a:pt x="1" y="61"/>
                      <a:pt x="1" y="111"/>
                    </a:cubicBezTo>
                    <a:lnTo>
                      <a:pt x="1" y="136"/>
                    </a:lnTo>
                    <a:cubicBezTo>
                      <a:pt x="26" y="186"/>
                      <a:pt x="51" y="211"/>
                      <a:pt x="101" y="211"/>
                    </a:cubicBezTo>
                    <a:cubicBezTo>
                      <a:pt x="151" y="186"/>
                      <a:pt x="176" y="136"/>
                      <a:pt x="176" y="111"/>
                    </a:cubicBezTo>
                    <a:lnTo>
                      <a:pt x="176" y="61"/>
                    </a:lnTo>
                    <a:cubicBezTo>
                      <a:pt x="158" y="24"/>
                      <a:pt x="126" y="1"/>
                      <a:pt x="10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775" name="Google Shape;775;p26"/>
              <p:cNvSpPr/>
              <p:nvPr/>
            </p:nvSpPr>
            <p:spPr>
              <a:xfrm>
                <a:off x="2166800" y="831700"/>
                <a:ext cx="5675" cy="4800"/>
              </a:xfrm>
              <a:custGeom>
                <a:avLst/>
                <a:gdLst/>
                <a:ahLst/>
                <a:cxnLst/>
                <a:rect l="l" t="t" r="r" b="b"/>
                <a:pathLst>
                  <a:path w="227" h="192" extrusionOk="0">
                    <a:moveTo>
                      <a:pt x="86" y="0"/>
                    </a:moveTo>
                    <a:cubicBezTo>
                      <a:pt x="64" y="0"/>
                      <a:pt x="41" y="12"/>
                      <a:pt x="26" y="42"/>
                    </a:cubicBezTo>
                    <a:cubicBezTo>
                      <a:pt x="1" y="67"/>
                      <a:pt x="1" y="117"/>
                      <a:pt x="51" y="142"/>
                    </a:cubicBezTo>
                    <a:lnTo>
                      <a:pt x="76" y="167"/>
                    </a:lnTo>
                    <a:cubicBezTo>
                      <a:pt x="101" y="167"/>
                      <a:pt x="101" y="192"/>
                      <a:pt x="126" y="192"/>
                    </a:cubicBezTo>
                    <a:cubicBezTo>
                      <a:pt x="151" y="192"/>
                      <a:pt x="176" y="167"/>
                      <a:pt x="201" y="142"/>
                    </a:cubicBezTo>
                    <a:cubicBezTo>
                      <a:pt x="226" y="92"/>
                      <a:pt x="201" y="42"/>
                      <a:pt x="176" y="17"/>
                    </a:cubicBezTo>
                    <a:lnTo>
                      <a:pt x="126" y="17"/>
                    </a:lnTo>
                    <a:cubicBezTo>
                      <a:pt x="116" y="6"/>
                      <a:pt x="101" y="0"/>
                      <a:pt x="8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776" name="Google Shape;776;p26"/>
              <p:cNvSpPr/>
              <p:nvPr/>
            </p:nvSpPr>
            <p:spPr>
              <a:xfrm>
                <a:off x="2194375" y="859875"/>
                <a:ext cx="5050" cy="4825"/>
              </a:xfrm>
              <a:custGeom>
                <a:avLst/>
                <a:gdLst/>
                <a:ahLst/>
                <a:cxnLst/>
                <a:rect l="l" t="t" r="r" b="b"/>
                <a:pathLst>
                  <a:path w="202" h="193" extrusionOk="0">
                    <a:moveTo>
                      <a:pt x="91" y="1"/>
                    </a:moveTo>
                    <a:cubicBezTo>
                      <a:pt x="76" y="1"/>
                      <a:pt x="61" y="7"/>
                      <a:pt x="51" y="17"/>
                    </a:cubicBezTo>
                    <a:cubicBezTo>
                      <a:pt x="1" y="42"/>
                      <a:pt x="1" y="93"/>
                      <a:pt x="26" y="143"/>
                    </a:cubicBezTo>
                    <a:lnTo>
                      <a:pt x="26" y="168"/>
                    </a:lnTo>
                    <a:cubicBezTo>
                      <a:pt x="51" y="193"/>
                      <a:pt x="76" y="193"/>
                      <a:pt x="101" y="193"/>
                    </a:cubicBezTo>
                    <a:lnTo>
                      <a:pt x="151" y="193"/>
                    </a:lnTo>
                    <a:cubicBezTo>
                      <a:pt x="176" y="168"/>
                      <a:pt x="201" y="118"/>
                      <a:pt x="176" y="67"/>
                    </a:cubicBezTo>
                    <a:lnTo>
                      <a:pt x="151" y="42"/>
                    </a:lnTo>
                    <a:cubicBezTo>
                      <a:pt x="136" y="13"/>
                      <a:pt x="113" y="1"/>
                      <a:pt x="9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777" name="Google Shape;777;p26"/>
              <p:cNvSpPr/>
              <p:nvPr/>
            </p:nvSpPr>
            <p:spPr>
              <a:xfrm>
                <a:off x="2142375" y="820825"/>
                <a:ext cx="5650" cy="4400"/>
              </a:xfrm>
              <a:custGeom>
                <a:avLst/>
                <a:gdLst/>
                <a:ahLst/>
                <a:cxnLst/>
                <a:rect l="l" t="t" r="r" b="b"/>
                <a:pathLst>
                  <a:path w="226" h="176" extrusionOk="0">
                    <a:moveTo>
                      <a:pt x="126" y="0"/>
                    </a:moveTo>
                    <a:cubicBezTo>
                      <a:pt x="76" y="0"/>
                      <a:pt x="25" y="25"/>
                      <a:pt x="25" y="76"/>
                    </a:cubicBezTo>
                    <a:cubicBezTo>
                      <a:pt x="0" y="101"/>
                      <a:pt x="25" y="151"/>
                      <a:pt x="76" y="176"/>
                    </a:cubicBezTo>
                    <a:lnTo>
                      <a:pt x="126" y="176"/>
                    </a:lnTo>
                    <a:cubicBezTo>
                      <a:pt x="176" y="176"/>
                      <a:pt x="201" y="151"/>
                      <a:pt x="201" y="126"/>
                    </a:cubicBezTo>
                    <a:cubicBezTo>
                      <a:pt x="226" y="76"/>
                      <a:pt x="201" y="25"/>
                      <a:pt x="151" y="25"/>
                    </a:cubicBezTo>
                    <a:lnTo>
                      <a:pt x="126" y="0"/>
                    </a:ln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778" name="Google Shape;778;p26"/>
              <p:cNvSpPr/>
              <p:nvPr/>
            </p:nvSpPr>
            <p:spPr>
              <a:xfrm>
                <a:off x="2206275" y="911050"/>
                <a:ext cx="5050" cy="5025"/>
              </a:xfrm>
              <a:custGeom>
                <a:avLst/>
                <a:gdLst/>
                <a:ahLst/>
                <a:cxnLst/>
                <a:rect l="l" t="t" r="r" b="b"/>
                <a:pathLst>
                  <a:path w="202" h="201" extrusionOk="0">
                    <a:moveTo>
                      <a:pt x="101" y="0"/>
                    </a:moveTo>
                    <a:cubicBezTo>
                      <a:pt x="51" y="0"/>
                      <a:pt x="26" y="26"/>
                      <a:pt x="26" y="76"/>
                    </a:cubicBezTo>
                    <a:lnTo>
                      <a:pt x="26" y="101"/>
                    </a:lnTo>
                    <a:cubicBezTo>
                      <a:pt x="1" y="151"/>
                      <a:pt x="51" y="201"/>
                      <a:pt x="101" y="201"/>
                    </a:cubicBezTo>
                    <a:cubicBezTo>
                      <a:pt x="151" y="201"/>
                      <a:pt x="176" y="151"/>
                      <a:pt x="176" y="126"/>
                    </a:cubicBezTo>
                    <a:lnTo>
                      <a:pt x="201" y="76"/>
                    </a:lnTo>
                    <a:cubicBezTo>
                      <a:pt x="201" y="26"/>
                      <a:pt x="151" y="0"/>
                      <a:pt x="10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779" name="Google Shape;779;p26"/>
              <p:cNvSpPr/>
              <p:nvPr/>
            </p:nvSpPr>
            <p:spPr>
              <a:xfrm>
                <a:off x="2129225" y="818325"/>
                <a:ext cx="5650" cy="4400"/>
              </a:xfrm>
              <a:custGeom>
                <a:avLst/>
                <a:gdLst/>
                <a:ahLst/>
                <a:cxnLst/>
                <a:rect l="l" t="t" r="r" b="b"/>
                <a:pathLst>
                  <a:path w="226" h="176" extrusionOk="0">
                    <a:moveTo>
                      <a:pt x="100" y="0"/>
                    </a:moveTo>
                    <a:cubicBezTo>
                      <a:pt x="75" y="0"/>
                      <a:pt x="25" y="25"/>
                      <a:pt x="25" y="75"/>
                    </a:cubicBezTo>
                    <a:cubicBezTo>
                      <a:pt x="0" y="125"/>
                      <a:pt x="50" y="176"/>
                      <a:pt x="100" y="176"/>
                    </a:cubicBezTo>
                    <a:lnTo>
                      <a:pt x="125" y="176"/>
                    </a:lnTo>
                    <a:cubicBezTo>
                      <a:pt x="176" y="176"/>
                      <a:pt x="226" y="151"/>
                      <a:pt x="226" y="100"/>
                    </a:cubicBezTo>
                    <a:cubicBezTo>
                      <a:pt x="226" y="50"/>
                      <a:pt x="201" y="25"/>
                      <a:pt x="15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780" name="Google Shape;780;p26"/>
              <p:cNvSpPr/>
              <p:nvPr/>
            </p:nvSpPr>
            <p:spPr>
              <a:xfrm>
                <a:off x="2116050" y="817700"/>
                <a:ext cx="5675" cy="4400"/>
              </a:xfrm>
              <a:custGeom>
                <a:avLst/>
                <a:gdLst/>
                <a:ahLst/>
                <a:cxnLst/>
                <a:rect l="l" t="t" r="r" b="b"/>
                <a:pathLst>
                  <a:path w="227" h="176" extrusionOk="0">
                    <a:moveTo>
                      <a:pt x="101" y="0"/>
                    </a:moveTo>
                    <a:cubicBezTo>
                      <a:pt x="51" y="25"/>
                      <a:pt x="1" y="50"/>
                      <a:pt x="1" y="100"/>
                    </a:cubicBezTo>
                    <a:cubicBezTo>
                      <a:pt x="26" y="150"/>
                      <a:pt x="51" y="176"/>
                      <a:pt x="101" y="176"/>
                    </a:cubicBezTo>
                    <a:lnTo>
                      <a:pt x="126" y="176"/>
                    </a:lnTo>
                    <a:cubicBezTo>
                      <a:pt x="176" y="176"/>
                      <a:pt x="226" y="150"/>
                      <a:pt x="226" y="100"/>
                    </a:cubicBezTo>
                    <a:cubicBezTo>
                      <a:pt x="226" y="50"/>
                      <a:pt x="176" y="0"/>
                      <a:pt x="12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781" name="Google Shape;781;p26"/>
              <p:cNvSpPr/>
              <p:nvPr/>
            </p:nvSpPr>
            <p:spPr>
              <a:xfrm>
                <a:off x="2186850" y="849175"/>
                <a:ext cx="5050" cy="4875"/>
              </a:xfrm>
              <a:custGeom>
                <a:avLst/>
                <a:gdLst/>
                <a:ahLst/>
                <a:cxnLst/>
                <a:rect l="l" t="t" r="r" b="b"/>
                <a:pathLst>
                  <a:path w="202" h="195" extrusionOk="0">
                    <a:moveTo>
                      <a:pt x="98" y="0"/>
                    </a:moveTo>
                    <a:cubicBezTo>
                      <a:pt x="76" y="0"/>
                      <a:pt x="51" y="7"/>
                      <a:pt x="26" y="19"/>
                    </a:cubicBezTo>
                    <a:cubicBezTo>
                      <a:pt x="1" y="44"/>
                      <a:pt x="1" y="94"/>
                      <a:pt x="26" y="145"/>
                    </a:cubicBezTo>
                    <a:lnTo>
                      <a:pt x="51" y="170"/>
                    </a:lnTo>
                    <a:cubicBezTo>
                      <a:pt x="51" y="170"/>
                      <a:pt x="76" y="195"/>
                      <a:pt x="101" y="195"/>
                    </a:cubicBezTo>
                    <a:cubicBezTo>
                      <a:pt x="126" y="195"/>
                      <a:pt x="151" y="195"/>
                      <a:pt x="151" y="170"/>
                    </a:cubicBezTo>
                    <a:cubicBezTo>
                      <a:pt x="201" y="145"/>
                      <a:pt x="201" y="94"/>
                      <a:pt x="176" y="44"/>
                    </a:cubicBezTo>
                    <a:lnTo>
                      <a:pt x="151" y="19"/>
                    </a:lnTo>
                    <a:cubicBezTo>
                      <a:pt x="139" y="7"/>
                      <a:pt x="120" y="0"/>
                      <a:pt x="9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782" name="Google Shape;782;p26"/>
              <p:cNvSpPr/>
              <p:nvPr/>
            </p:nvSpPr>
            <p:spPr>
              <a:xfrm>
                <a:off x="2102900" y="819575"/>
                <a:ext cx="5650" cy="4400"/>
              </a:xfrm>
              <a:custGeom>
                <a:avLst/>
                <a:gdLst/>
                <a:ahLst/>
                <a:cxnLst/>
                <a:rect l="l" t="t" r="r" b="b"/>
                <a:pathLst>
                  <a:path w="226" h="176" extrusionOk="0">
                    <a:moveTo>
                      <a:pt x="76" y="0"/>
                    </a:moveTo>
                    <a:cubicBezTo>
                      <a:pt x="25" y="25"/>
                      <a:pt x="0" y="50"/>
                      <a:pt x="0" y="101"/>
                    </a:cubicBezTo>
                    <a:cubicBezTo>
                      <a:pt x="25" y="151"/>
                      <a:pt x="51" y="176"/>
                      <a:pt x="101" y="176"/>
                    </a:cubicBezTo>
                    <a:lnTo>
                      <a:pt x="151" y="176"/>
                    </a:lnTo>
                    <a:cubicBezTo>
                      <a:pt x="201" y="151"/>
                      <a:pt x="226" y="101"/>
                      <a:pt x="201" y="75"/>
                    </a:cubicBezTo>
                    <a:cubicBezTo>
                      <a:pt x="201" y="25"/>
                      <a:pt x="151" y="0"/>
                      <a:pt x="10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783" name="Google Shape;783;p26"/>
              <p:cNvSpPr/>
              <p:nvPr/>
            </p:nvSpPr>
            <p:spPr>
              <a:xfrm>
                <a:off x="2177450" y="839300"/>
                <a:ext cx="5050" cy="4725"/>
              </a:xfrm>
              <a:custGeom>
                <a:avLst/>
                <a:gdLst/>
                <a:ahLst/>
                <a:cxnLst/>
                <a:rect l="l" t="t" r="r" b="b"/>
                <a:pathLst>
                  <a:path w="202" h="189" extrusionOk="0">
                    <a:moveTo>
                      <a:pt x="79" y="1"/>
                    </a:moveTo>
                    <a:cubicBezTo>
                      <a:pt x="57" y="1"/>
                      <a:pt x="38" y="13"/>
                      <a:pt x="26" y="38"/>
                    </a:cubicBezTo>
                    <a:cubicBezTo>
                      <a:pt x="1" y="63"/>
                      <a:pt x="1" y="114"/>
                      <a:pt x="26" y="164"/>
                    </a:cubicBezTo>
                    <a:lnTo>
                      <a:pt x="51" y="189"/>
                    </a:lnTo>
                    <a:lnTo>
                      <a:pt x="126" y="189"/>
                    </a:lnTo>
                    <a:cubicBezTo>
                      <a:pt x="151" y="189"/>
                      <a:pt x="151" y="189"/>
                      <a:pt x="176" y="164"/>
                    </a:cubicBezTo>
                    <a:cubicBezTo>
                      <a:pt x="201" y="139"/>
                      <a:pt x="201" y="88"/>
                      <a:pt x="176" y="38"/>
                    </a:cubicBezTo>
                    <a:lnTo>
                      <a:pt x="151" y="38"/>
                    </a:lnTo>
                    <a:cubicBezTo>
                      <a:pt x="126" y="13"/>
                      <a:pt x="101" y="1"/>
                      <a:pt x="79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784" name="Google Shape;784;p26"/>
              <p:cNvSpPr/>
              <p:nvPr/>
            </p:nvSpPr>
            <p:spPr>
              <a:xfrm>
                <a:off x="2204400" y="924200"/>
                <a:ext cx="5050" cy="4425"/>
              </a:xfrm>
              <a:custGeom>
                <a:avLst/>
                <a:gdLst/>
                <a:ahLst/>
                <a:cxnLst/>
                <a:rect l="l" t="t" r="r" b="b"/>
                <a:pathLst>
                  <a:path w="202" h="177" extrusionOk="0">
                    <a:moveTo>
                      <a:pt x="126" y="1"/>
                    </a:moveTo>
                    <a:cubicBezTo>
                      <a:pt x="76" y="1"/>
                      <a:pt x="26" y="26"/>
                      <a:pt x="26" y="76"/>
                    </a:cubicBezTo>
                    <a:cubicBezTo>
                      <a:pt x="1" y="126"/>
                      <a:pt x="26" y="176"/>
                      <a:pt x="76" y="176"/>
                    </a:cubicBezTo>
                    <a:lnTo>
                      <a:pt x="101" y="176"/>
                    </a:lnTo>
                    <a:cubicBezTo>
                      <a:pt x="126" y="176"/>
                      <a:pt x="176" y="151"/>
                      <a:pt x="176" y="126"/>
                    </a:cubicBezTo>
                    <a:lnTo>
                      <a:pt x="176" y="101"/>
                    </a:lnTo>
                    <a:cubicBezTo>
                      <a:pt x="201" y="51"/>
                      <a:pt x="151" y="26"/>
                      <a:pt x="12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</p:grp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1">
  <p:cSld name="CUSTOM_12_1">
    <p:bg>
      <p:bgPr>
        <a:solidFill>
          <a:schemeClr val="accent4"/>
        </a:solidFill>
        <a:effectLst/>
      </p:bgPr>
    </p:bg>
    <p:spTree>
      <p:nvGrpSpPr>
        <p:cNvPr id="1" name="Shape 7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86" name="Google Shape;786;p27"/>
          <p:cNvGrpSpPr/>
          <p:nvPr/>
        </p:nvGrpSpPr>
        <p:grpSpPr>
          <a:xfrm>
            <a:off x="-159807" y="108354"/>
            <a:ext cx="9360091" cy="4886410"/>
            <a:chOff x="-159814" y="108353"/>
            <a:chExt cx="9360091" cy="4886410"/>
          </a:xfrm>
        </p:grpSpPr>
        <p:sp>
          <p:nvSpPr>
            <p:cNvPr id="787" name="Google Shape;787;p27"/>
            <p:cNvSpPr/>
            <p:nvPr/>
          </p:nvSpPr>
          <p:spPr>
            <a:xfrm>
              <a:off x="2615226" y="4490986"/>
              <a:ext cx="1252766" cy="503777"/>
            </a:xfrm>
            <a:custGeom>
              <a:avLst/>
              <a:gdLst/>
              <a:ahLst/>
              <a:cxnLst/>
              <a:rect l="l" t="t" r="r" b="b"/>
              <a:pathLst>
                <a:path w="12407" h="4989" extrusionOk="0">
                  <a:moveTo>
                    <a:pt x="9102" y="163"/>
                  </a:moveTo>
                  <a:cubicBezTo>
                    <a:pt x="9212" y="163"/>
                    <a:pt x="9320" y="175"/>
                    <a:pt x="9425" y="201"/>
                  </a:cubicBezTo>
                  <a:cubicBezTo>
                    <a:pt x="10227" y="402"/>
                    <a:pt x="10803" y="1078"/>
                    <a:pt x="10828" y="1780"/>
                  </a:cubicBezTo>
                  <a:cubicBezTo>
                    <a:pt x="10828" y="1805"/>
                    <a:pt x="10853" y="1830"/>
                    <a:pt x="10878" y="1855"/>
                  </a:cubicBezTo>
                  <a:lnTo>
                    <a:pt x="10953" y="1855"/>
                  </a:lnTo>
                  <a:cubicBezTo>
                    <a:pt x="11037" y="1814"/>
                    <a:pt x="11126" y="1794"/>
                    <a:pt x="11217" y="1794"/>
                  </a:cubicBezTo>
                  <a:cubicBezTo>
                    <a:pt x="11399" y="1794"/>
                    <a:pt x="11588" y="1872"/>
                    <a:pt x="11755" y="2006"/>
                  </a:cubicBezTo>
                  <a:cubicBezTo>
                    <a:pt x="12056" y="2231"/>
                    <a:pt x="12206" y="2582"/>
                    <a:pt x="12156" y="2908"/>
                  </a:cubicBezTo>
                  <a:cubicBezTo>
                    <a:pt x="12066" y="3538"/>
                    <a:pt x="11411" y="3926"/>
                    <a:pt x="10824" y="3926"/>
                  </a:cubicBezTo>
                  <a:cubicBezTo>
                    <a:pt x="10757" y="3926"/>
                    <a:pt x="10692" y="3921"/>
                    <a:pt x="10628" y="3910"/>
                  </a:cubicBezTo>
                  <a:cubicBezTo>
                    <a:pt x="10602" y="3910"/>
                    <a:pt x="10552" y="3910"/>
                    <a:pt x="10552" y="3936"/>
                  </a:cubicBezTo>
                  <a:cubicBezTo>
                    <a:pt x="10277" y="4362"/>
                    <a:pt x="9800" y="4637"/>
                    <a:pt x="9274" y="4712"/>
                  </a:cubicBezTo>
                  <a:cubicBezTo>
                    <a:pt x="9205" y="4719"/>
                    <a:pt x="9136" y="4722"/>
                    <a:pt x="9067" y="4722"/>
                  </a:cubicBezTo>
                  <a:cubicBezTo>
                    <a:pt x="8593" y="4722"/>
                    <a:pt x="8152" y="4571"/>
                    <a:pt x="7846" y="4286"/>
                  </a:cubicBezTo>
                  <a:cubicBezTo>
                    <a:pt x="7846" y="4261"/>
                    <a:pt x="7821" y="4261"/>
                    <a:pt x="7795" y="4261"/>
                  </a:cubicBezTo>
                  <a:cubicBezTo>
                    <a:pt x="7770" y="4261"/>
                    <a:pt x="7745" y="4261"/>
                    <a:pt x="7720" y="4286"/>
                  </a:cubicBezTo>
                  <a:cubicBezTo>
                    <a:pt x="7436" y="4618"/>
                    <a:pt x="6974" y="4815"/>
                    <a:pt x="6480" y="4815"/>
                  </a:cubicBezTo>
                  <a:cubicBezTo>
                    <a:pt x="6451" y="4815"/>
                    <a:pt x="6421" y="4814"/>
                    <a:pt x="6392" y="4813"/>
                  </a:cubicBezTo>
                  <a:cubicBezTo>
                    <a:pt x="5866" y="4763"/>
                    <a:pt x="5364" y="4537"/>
                    <a:pt x="5114" y="4136"/>
                  </a:cubicBezTo>
                  <a:cubicBezTo>
                    <a:pt x="5089" y="4136"/>
                    <a:pt x="5064" y="4111"/>
                    <a:pt x="5039" y="4111"/>
                  </a:cubicBezTo>
                  <a:cubicBezTo>
                    <a:pt x="5013" y="4111"/>
                    <a:pt x="4988" y="4111"/>
                    <a:pt x="4963" y="4136"/>
                  </a:cubicBezTo>
                  <a:cubicBezTo>
                    <a:pt x="4623" y="4455"/>
                    <a:pt x="4139" y="4629"/>
                    <a:pt x="3618" y="4629"/>
                  </a:cubicBezTo>
                  <a:cubicBezTo>
                    <a:pt x="3525" y="4629"/>
                    <a:pt x="3430" y="4624"/>
                    <a:pt x="3334" y="4612"/>
                  </a:cubicBezTo>
                  <a:cubicBezTo>
                    <a:pt x="2708" y="4537"/>
                    <a:pt x="2181" y="4211"/>
                    <a:pt x="1881" y="3735"/>
                  </a:cubicBezTo>
                  <a:cubicBezTo>
                    <a:pt x="1866" y="3706"/>
                    <a:pt x="1843" y="3693"/>
                    <a:pt x="1816" y="3693"/>
                  </a:cubicBezTo>
                  <a:cubicBezTo>
                    <a:pt x="1797" y="3693"/>
                    <a:pt x="1776" y="3700"/>
                    <a:pt x="1755" y="3710"/>
                  </a:cubicBezTo>
                  <a:cubicBezTo>
                    <a:pt x="1627" y="3791"/>
                    <a:pt x="1472" y="3830"/>
                    <a:pt x="1308" y="3830"/>
                  </a:cubicBezTo>
                  <a:cubicBezTo>
                    <a:pt x="1118" y="3830"/>
                    <a:pt x="916" y="3779"/>
                    <a:pt x="728" y="3685"/>
                  </a:cubicBezTo>
                  <a:cubicBezTo>
                    <a:pt x="402" y="3484"/>
                    <a:pt x="176" y="3159"/>
                    <a:pt x="176" y="2833"/>
                  </a:cubicBezTo>
                  <a:cubicBezTo>
                    <a:pt x="176" y="2482"/>
                    <a:pt x="377" y="2156"/>
                    <a:pt x="728" y="1956"/>
                  </a:cubicBezTo>
                  <a:cubicBezTo>
                    <a:pt x="902" y="1848"/>
                    <a:pt x="1099" y="1798"/>
                    <a:pt x="1285" y="1798"/>
                  </a:cubicBezTo>
                  <a:cubicBezTo>
                    <a:pt x="1447" y="1798"/>
                    <a:pt x="1602" y="1836"/>
                    <a:pt x="1730" y="1905"/>
                  </a:cubicBezTo>
                  <a:cubicBezTo>
                    <a:pt x="1743" y="1918"/>
                    <a:pt x="1755" y="1924"/>
                    <a:pt x="1768" y="1924"/>
                  </a:cubicBezTo>
                  <a:cubicBezTo>
                    <a:pt x="1780" y="1924"/>
                    <a:pt x="1793" y="1918"/>
                    <a:pt x="1805" y="1905"/>
                  </a:cubicBezTo>
                  <a:cubicBezTo>
                    <a:pt x="1830" y="1905"/>
                    <a:pt x="1856" y="1880"/>
                    <a:pt x="1856" y="1855"/>
                  </a:cubicBezTo>
                  <a:cubicBezTo>
                    <a:pt x="1981" y="1329"/>
                    <a:pt x="2432" y="878"/>
                    <a:pt x="2958" y="753"/>
                  </a:cubicBezTo>
                  <a:cubicBezTo>
                    <a:pt x="3075" y="726"/>
                    <a:pt x="3193" y="713"/>
                    <a:pt x="3310" y="713"/>
                  </a:cubicBezTo>
                  <a:cubicBezTo>
                    <a:pt x="3745" y="713"/>
                    <a:pt x="4166" y="893"/>
                    <a:pt x="4462" y="1229"/>
                  </a:cubicBezTo>
                  <a:cubicBezTo>
                    <a:pt x="4487" y="1254"/>
                    <a:pt x="4512" y="1254"/>
                    <a:pt x="4537" y="1254"/>
                  </a:cubicBezTo>
                  <a:cubicBezTo>
                    <a:pt x="4562" y="1254"/>
                    <a:pt x="4587" y="1229"/>
                    <a:pt x="4612" y="1204"/>
                  </a:cubicBezTo>
                  <a:cubicBezTo>
                    <a:pt x="4763" y="702"/>
                    <a:pt x="5214" y="352"/>
                    <a:pt x="5690" y="251"/>
                  </a:cubicBezTo>
                  <a:cubicBezTo>
                    <a:pt x="5777" y="233"/>
                    <a:pt x="5866" y="225"/>
                    <a:pt x="5955" y="225"/>
                  </a:cubicBezTo>
                  <a:cubicBezTo>
                    <a:pt x="6486" y="225"/>
                    <a:pt x="7040" y="531"/>
                    <a:pt x="7319" y="1003"/>
                  </a:cubicBezTo>
                  <a:cubicBezTo>
                    <a:pt x="7344" y="1028"/>
                    <a:pt x="7369" y="1053"/>
                    <a:pt x="7394" y="1053"/>
                  </a:cubicBezTo>
                  <a:cubicBezTo>
                    <a:pt x="7420" y="1053"/>
                    <a:pt x="7445" y="1053"/>
                    <a:pt x="7470" y="1028"/>
                  </a:cubicBezTo>
                  <a:cubicBezTo>
                    <a:pt x="7811" y="559"/>
                    <a:pt x="8478" y="163"/>
                    <a:pt x="9102" y="163"/>
                  </a:cubicBezTo>
                  <a:close/>
                  <a:moveTo>
                    <a:pt x="9081" y="0"/>
                  </a:moveTo>
                  <a:cubicBezTo>
                    <a:pt x="8442" y="0"/>
                    <a:pt x="7793" y="371"/>
                    <a:pt x="7420" y="828"/>
                  </a:cubicBezTo>
                  <a:cubicBezTo>
                    <a:pt x="7076" y="356"/>
                    <a:pt x="6494" y="49"/>
                    <a:pt x="5941" y="49"/>
                  </a:cubicBezTo>
                  <a:cubicBezTo>
                    <a:pt x="5848" y="49"/>
                    <a:pt x="5755" y="58"/>
                    <a:pt x="5665" y="76"/>
                  </a:cubicBezTo>
                  <a:cubicBezTo>
                    <a:pt x="5164" y="176"/>
                    <a:pt x="4713" y="527"/>
                    <a:pt x="4487" y="1003"/>
                  </a:cubicBezTo>
                  <a:cubicBezTo>
                    <a:pt x="4173" y="708"/>
                    <a:pt x="3735" y="537"/>
                    <a:pt x="3295" y="537"/>
                  </a:cubicBezTo>
                  <a:cubicBezTo>
                    <a:pt x="3174" y="537"/>
                    <a:pt x="3052" y="550"/>
                    <a:pt x="2933" y="577"/>
                  </a:cubicBezTo>
                  <a:cubicBezTo>
                    <a:pt x="2357" y="727"/>
                    <a:pt x="1906" y="1179"/>
                    <a:pt x="1730" y="1705"/>
                  </a:cubicBezTo>
                  <a:cubicBezTo>
                    <a:pt x="1599" y="1654"/>
                    <a:pt x="1451" y="1628"/>
                    <a:pt x="1299" y="1628"/>
                  </a:cubicBezTo>
                  <a:cubicBezTo>
                    <a:pt x="1073" y="1628"/>
                    <a:pt x="837" y="1685"/>
                    <a:pt x="627" y="1805"/>
                  </a:cubicBezTo>
                  <a:cubicBezTo>
                    <a:pt x="226" y="2031"/>
                    <a:pt x="1" y="2432"/>
                    <a:pt x="1" y="2833"/>
                  </a:cubicBezTo>
                  <a:cubicBezTo>
                    <a:pt x="1" y="3234"/>
                    <a:pt x="252" y="3610"/>
                    <a:pt x="653" y="3835"/>
                  </a:cubicBezTo>
                  <a:cubicBezTo>
                    <a:pt x="859" y="3945"/>
                    <a:pt x="1081" y="4003"/>
                    <a:pt x="1293" y="4003"/>
                  </a:cubicBezTo>
                  <a:cubicBezTo>
                    <a:pt x="1467" y="4003"/>
                    <a:pt x="1634" y="3964"/>
                    <a:pt x="1780" y="3885"/>
                  </a:cubicBezTo>
                  <a:cubicBezTo>
                    <a:pt x="2106" y="4362"/>
                    <a:pt x="2658" y="4687"/>
                    <a:pt x="3309" y="4788"/>
                  </a:cubicBezTo>
                  <a:cubicBezTo>
                    <a:pt x="3417" y="4800"/>
                    <a:pt x="3524" y="4806"/>
                    <a:pt x="3629" y="4806"/>
                  </a:cubicBezTo>
                  <a:cubicBezTo>
                    <a:pt x="4162" y="4806"/>
                    <a:pt x="4658" y="4646"/>
                    <a:pt x="5013" y="4311"/>
                  </a:cubicBezTo>
                  <a:cubicBezTo>
                    <a:pt x="5339" y="4712"/>
                    <a:pt x="5841" y="4938"/>
                    <a:pt x="6367" y="4963"/>
                  </a:cubicBezTo>
                  <a:cubicBezTo>
                    <a:pt x="6417" y="4963"/>
                    <a:pt x="6442" y="4988"/>
                    <a:pt x="6492" y="4988"/>
                  </a:cubicBezTo>
                  <a:cubicBezTo>
                    <a:pt x="6993" y="4988"/>
                    <a:pt x="7470" y="4788"/>
                    <a:pt x="7795" y="4462"/>
                  </a:cubicBezTo>
                  <a:cubicBezTo>
                    <a:pt x="8146" y="4747"/>
                    <a:pt x="8592" y="4897"/>
                    <a:pt x="9084" y="4897"/>
                  </a:cubicBezTo>
                  <a:cubicBezTo>
                    <a:pt x="9155" y="4897"/>
                    <a:pt x="9227" y="4894"/>
                    <a:pt x="9299" y="4888"/>
                  </a:cubicBezTo>
                  <a:cubicBezTo>
                    <a:pt x="9876" y="4813"/>
                    <a:pt x="10352" y="4512"/>
                    <a:pt x="10653" y="4086"/>
                  </a:cubicBezTo>
                  <a:cubicBezTo>
                    <a:pt x="10717" y="4094"/>
                    <a:pt x="10781" y="4098"/>
                    <a:pt x="10844" y="4098"/>
                  </a:cubicBezTo>
                  <a:cubicBezTo>
                    <a:pt x="11553" y="4098"/>
                    <a:pt x="12217" y="3602"/>
                    <a:pt x="12332" y="2958"/>
                  </a:cubicBezTo>
                  <a:cubicBezTo>
                    <a:pt x="12407" y="2557"/>
                    <a:pt x="12206" y="2131"/>
                    <a:pt x="11856" y="1855"/>
                  </a:cubicBezTo>
                  <a:cubicBezTo>
                    <a:pt x="11669" y="1706"/>
                    <a:pt x="11441" y="1626"/>
                    <a:pt x="11212" y="1626"/>
                  </a:cubicBezTo>
                  <a:cubicBezTo>
                    <a:pt x="11134" y="1626"/>
                    <a:pt x="11055" y="1636"/>
                    <a:pt x="10978" y="1655"/>
                  </a:cubicBezTo>
                  <a:cubicBezTo>
                    <a:pt x="10903" y="928"/>
                    <a:pt x="10277" y="251"/>
                    <a:pt x="9475" y="51"/>
                  </a:cubicBezTo>
                  <a:cubicBezTo>
                    <a:pt x="9345" y="16"/>
                    <a:pt x="9213" y="0"/>
                    <a:pt x="908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788" name="Google Shape;788;p27"/>
            <p:cNvSpPr/>
            <p:nvPr/>
          </p:nvSpPr>
          <p:spPr>
            <a:xfrm>
              <a:off x="2860336" y="206703"/>
              <a:ext cx="161937" cy="151029"/>
            </a:xfrm>
            <a:custGeom>
              <a:avLst/>
              <a:gdLst/>
              <a:ahLst/>
              <a:cxnLst/>
              <a:rect l="l" t="t" r="r" b="b"/>
              <a:pathLst>
                <a:path w="1855" h="1730" extrusionOk="0">
                  <a:moveTo>
                    <a:pt x="852" y="0"/>
                  </a:moveTo>
                  <a:cubicBezTo>
                    <a:pt x="476" y="527"/>
                    <a:pt x="201" y="1103"/>
                    <a:pt x="0" y="1730"/>
                  </a:cubicBezTo>
                  <a:lnTo>
                    <a:pt x="1855" y="1730"/>
                  </a:lnTo>
                  <a:cubicBezTo>
                    <a:pt x="1579" y="1128"/>
                    <a:pt x="1253" y="552"/>
                    <a:pt x="877" y="25"/>
                  </a:cubicBezTo>
                  <a:lnTo>
                    <a:pt x="852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789" name="Google Shape;789;p27"/>
            <p:cNvSpPr/>
            <p:nvPr/>
          </p:nvSpPr>
          <p:spPr>
            <a:xfrm>
              <a:off x="8712378" y="2296884"/>
              <a:ext cx="135748" cy="142299"/>
            </a:xfrm>
            <a:custGeom>
              <a:avLst/>
              <a:gdLst/>
              <a:ahLst/>
              <a:cxnLst/>
              <a:rect l="l" t="t" r="r" b="b"/>
              <a:pathLst>
                <a:path w="1555" h="1630" extrusionOk="0">
                  <a:moveTo>
                    <a:pt x="778" y="176"/>
                  </a:moveTo>
                  <a:cubicBezTo>
                    <a:pt x="1104" y="176"/>
                    <a:pt x="1354" y="552"/>
                    <a:pt x="1379" y="903"/>
                  </a:cubicBezTo>
                  <a:cubicBezTo>
                    <a:pt x="1379" y="978"/>
                    <a:pt x="1354" y="1053"/>
                    <a:pt x="1354" y="1103"/>
                  </a:cubicBezTo>
                  <a:cubicBezTo>
                    <a:pt x="1304" y="1254"/>
                    <a:pt x="1204" y="1354"/>
                    <a:pt x="1053" y="1404"/>
                  </a:cubicBezTo>
                  <a:cubicBezTo>
                    <a:pt x="985" y="1432"/>
                    <a:pt x="908" y="1452"/>
                    <a:pt x="829" y="1452"/>
                  </a:cubicBezTo>
                  <a:cubicBezTo>
                    <a:pt x="763" y="1452"/>
                    <a:pt x="695" y="1438"/>
                    <a:pt x="627" y="1404"/>
                  </a:cubicBezTo>
                  <a:cubicBezTo>
                    <a:pt x="427" y="1329"/>
                    <a:pt x="251" y="1128"/>
                    <a:pt x="226" y="903"/>
                  </a:cubicBezTo>
                  <a:cubicBezTo>
                    <a:pt x="176" y="727"/>
                    <a:pt x="251" y="502"/>
                    <a:pt x="402" y="351"/>
                  </a:cubicBezTo>
                  <a:cubicBezTo>
                    <a:pt x="502" y="226"/>
                    <a:pt x="627" y="176"/>
                    <a:pt x="753" y="176"/>
                  </a:cubicBezTo>
                  <a:close/>
                  <a:moveTo>
                    <a:pt x="778" y="1"/>
                  </a:moveTo>
                  <a:cubicBezTo>
                    <a:pt x="577" y="1"/>
                    <a:pt x="402" y="76"/>
                    <a:pt x="251" y="251"/>
                  </a:cubicBezTo>
                  <a:cubicBezTo>
                    <a:pt x="101" y="427"/>
                    <a:pt x="1" y="702"/>
                    <a:pt x="51" y="953"/>
                  </a:cubicBezTo>
                  <a:cubicBezTo>
                    <a:pt x="101" y="1229"/>
                    <a:pt x="302" y="1479"/>
                    <a:pt x="577" y="1580"/>
                  </a:cubicBezTo>
                  <a:cubicBezTo>
                    <a:pt x="652" y="1605"/>
                    <a:pt x="753" y="1630"/>
                    <a:pt x="853" y="1630"/>
                  </a:cubicBezTo>
                  <a:cubicBezTo>
                    <a:pt x="953" y="1630"/>
                    <a:pt x="1053" y="1605"/>
                    <a:pt x="1129" y="1580"/>
                  </a:cubicBezTo>
                  <a:cubicBezTo>
                    <a:pt x="1304" y="1504"/>
                    <a:pt x="1454" y="1354"/>
                    <a:pt x="1505" y="1153"/>
                  </a:cubicBezTo>
                  <a:cubicBezTo>
                    <a:pt x="1530" y="1078"/>
                    <a:pt x="1555" y="1003"/>
                    <a:pt x="1530" y="903"/>
                  </a:cubicBezTo>
                  <a:cubicBezTo>
                    <a:pt x="1530" y="477"/>
                    <a:pt x="1229" y="26"/>
                    <a:pt x="77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790" name="Google Shape;790;p27"/>
            <p:cNvSpPr/>
            <p:nvPr/>
          </p:nvSpPr>
          <p:spPr>
            <a:xfrm>
              <a:off x="272400" y="348880"/>
              <a:ext cx="235077" cy="222347"/>
            </a:xfrm>
            <a:custGeom>
              <a:avLst/>
              <a:gdLst/>
              <a:ahLst/>
              <a:cxnLst/>
              <a:rect l="l" t="t" r="r" b="b"/>
              <a:pathLst>
                <a:path w="1830" h="1731" extrusionOk="0">
                  <a:moveTo>
                    <a:pt x="852" y="1"/>
                  </a:moveTo>
                  <a:cubicBezTo>
                    <a:pt x="476" y="527"/>
                    <a:pt x="176" y="1129"/>
                    <a:pt x="0" y="1730"/>
                  </a:cubicBezTo>
                  <a:lnTo>
                    <a:pt x="1830" y="1730"/>
                  </a:lnTo>
                  <a:cubicBezTo>
                    <a:pt x="1554" y="1129"/>
                    <a:pt x="1228" y="552"/>
                    <a:pt x="852" y="26"/>
                  </a:cubicBezTo>
                  <a:lnTo>
                    <a:pt x="852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791" name="Google Shape;791;p27"/>
            <p:cNvSpPr/>
            <p:nvPr/>
          </p:nvSpPr>
          <p:spPr>
            <a:xfrm>
              <a:off x="7712426" y="738100"/>
              <a:ext cx="1252766" cy="503663"/>
            </a:xfrm>
            <a:custGeom>
              <a:avLst/>
              <a:gdLst/>
              <a:ahLst/>
              <a:cxnLst/>
              <a:rect l="l" t="t" r="r" b="b"/>
              <a:pathLst>
                <a:path w="12407" h="4988" extrusionOk="0">
                  <a:moveTo>
                    <a:pt x="9102" y="179"/>
                  </a:moveTo>
                  <a:cubicBezTo>
                    <a:pt x="9220" y="179"/>
                    <a:pt x="9337" y="194"/>
                    <a:pt x="9449" y="226"/>
                  </a:cubicBezTo>
                  <a:cubicBezTo>
                    <a:pt x="10226" y="426"/>
                    <a:pt x="10803" y="1078"/>
                    <a:pt x="10828" y="1780"/>
                  </a:cubicBezTo>
                  <a:cubicBezTo>
                    <a:pt x="10828" y="1830"/>
                    <a:pt x="10853" y="1855"/>
                    <a:pt x="10878" y="1855"/>
                  </a:cubicBezTo>
                  <a:cubicBezTo>
                    <a:pt x="10890" y="1868"/>
                    <a:pt x="10903" y="1874"/>
                    <a:pt x="10916" y="1874"/>
                  </a:cubicBezTo>
                  <a:cubicBezTo>
                    <a:pt x="10928" y="1874"/>
                    <a:pt x="10941" y="1868"/>
                    <a:pt x="10953" y="1855"/>
                  </a:cubicBezTo>
                  <a:cubicBezTo>
                    <a:pt x="11037" y="1822"/>
                    <a:pt x="11126" y="1805"/>
                    <a:pt x="11218" y="1805"/>
                  </a:cubicBezTo>
                  <a:cubicBezTo>
                    <a:pt x="11401" y="1805"/>
                    <a:pt x="11596" y="1872"/>
                    <a:pt x="11780" y="2005"/>
                  </a:cubicBezTo>
                  <a:cubicBezTo>
                    <a:pt x="12081" y="2231"/>
                    <a:pt x="12231" y="2607"/>
                    <a:pt x="12181" y="2933"/>
                  </a:cubicBezTo>
                  <a:cubicBezTo>
                    <a:pt x="12069" y="3540"/>
                    <a:pt x="11431" y="3925"/>
                    <a:pt x="10849" y="3925"/>
                  </a:cubicBezTo>
                  <a:cubicBezTo>
                    <a:pt x="10782" y="3925"/>
                    <a:pt x="10716" y="3920"/>
                    <a:pt x="10652" y="3910"/>
                  </a:cubicBezTo>
                  <a:cubicBezTo>
                    <a:pt x="10602" y="3910"/>
                    <a:pt x="10577" y="3935"/>
                    <a:pt x="10552" y="3960"/>
                  </a:cubicBezTo>
                  <a:cubicBezTo>
                    <a:pt x="10301" y="4361"/>
                    <a:pt x="9825" y="4662"/>
                    <a:pt x="9274" y="4712"/>
                  </a:cubicBezTo>
                  <a:cubicBezTo>
                    <a:pt x="9185" y="4725"/>
                    <a:pt x="9097" y="4731"/>
                    <a:pt x="9009" y="4731"/>
                  </a:cubicBezTo>
                  <a:cubicBezTo>
                    <a:pt x="8575" y="4731"/>
                    <a:pt x="8162" y="4578"/>
                    <a:pt x="7870" y="4286"/>
                  </a:cubicBezTo>
                  <a:cubicBezTo>
                    <a:pt x="7845" y="4286"/>
                    <a:pt x="7820" y="4261"/>
                    <a:pt x="7795" y="4261"/>
                  </a:cubicBezTo>
                  <a:cubicBezTo>
                    <a:pt x="7770" y="4261"/>
                    <a:pt x="7745" y="4286"/>
                    <a:pt x="7745" y="4286"/>
                  </a:cubicBezTo>
                  <a:cubicBezTo>
                    <a:pt x="7440" y="4639"/>
                    <a:pt x="6980" y="4815"/>
                    <a:pt x="6490" y="4815"/>
                  </a:cubicBezTo>
                  <a:cubicBezTo>
                    <a:pt x="6457" y="4815"/>
                    <a:pt x="6425" y="4814"/>
                    <a:pt x="6392" y="4812"/>
                  </a:cubicBezTo>
                  <a:cubicBezTo>
                    <a:pt x="5865" y="4787"/>
                    <a:pt x="5389" y="4537"/>
                    <a:pt x="5113" y="4161"/>
                  </a:cubicBezTo>
                  <a:cubicBezTo>
                    <a:pt x="5088" y="4136"/>
                    <a:pt x="5088" y="4136"/>
                    <a:pt x="5063" y="4136"/>
                  </a:cubicBezTo>
                  <a:cubicBezTo>
                    <a:pt x="5038" y="4136"/>
                    <a:pt x="5038" y="4111"/>
                    <a:pt x="5038" y="4111"/>
                  </a:cubicBezTo>
                  <a:cubicBezTo>
                    <a:pt x="5013" y="4111"/>
                    <a:pt x="5013" y="4136"/>
                    <a:pt x="4988" y="4136"/>
                  </a:cubicBezTo>
                  <a:cubicBezTo>
                    <a:pt x="4626" y="4476"/>
                    <a:pt x="4156" y="4654"/>
                    <a:pt x="3639" y="4654"/>
                  </a:cubicBezTo>
                  <a:cubicBezTo>
                    <a:pt x="3547" y="4654"/>
                    <a:pt x="3454" y="4648"/>
                    <a:pt x="3359" y="4637"/>
                  </a:cubicBezTo>
                  <a:cubicBezTo>
                    <a:pt x="2707" y="4537"/>
                    <a:pt x="2181" y="4211"/>
                    <a:pt x="1880" y="3735"/>
                  </a:cubicBezTo>
                  <a:cubicBezTo>
                    <a:pt x="1863" y="3717"/>
                    <a:pt x="1832" y="3699"/>
                    <a:pt x="1807" y="3699"/>
                  </a:cubicBezTo>
                  <a:cubicBezTo>
                    <a:pt x="1797" y="3699"/>
                    <a:pt x="1787" y="3702"/>
                    <a:pt x="1780" y="3710"/>
                  </a:cubicBezTo>
                  <a:cubicBezTo>
                    <a:pt x="1635" y="3794"/>
                    <a:pt x="1472" y="3838"/>
                    <a:pt x="1303" y="3838"/>
                  </a:cubicBezTo>
                  <a:cubicBezTo>
                    <a:pt x="1122" y="3838"/>
                    <a:pt x="934" y="3788"/>
                    <a:pt x="753" y="3685"/>
                  </a:cubicBezTo>
                  <a:cubicBezTo>
                    <a:pt x="402" y="3509"/>
                    <a:pt x="201" y="3183"/>
                    <a:pt x="176" y="2832"/>
                  </a:cubicBezTo>
                  <a:cubicBezTo>
                    <a:pt x="176" y="2507"/>
                    <a:pt x="402" y="2181"/>
                    <a:pt x="727" y="1980"/>
                  </a:cubicBezTo>
                  <a:cubicBezTo>
                    <a:pt x="920" y="1870"/>
                    <a:pt x="1121" y="1813"/>
                    <a:pt x="1312" y="1813"/>
                  </a:cubicBezTo>
                  <a:cubicBezTo>
                    <a:pt x="1469" y="1813"/>
                    <a:pt x="1620" y="1851"/>
                    <a:pt x="1755" y="1930"/>
                  </a:cubicBezTo>
                  <a:lnTo>
                    <a:pt x="1830" y="1930"/>
                  </a:lnTo>
                  <a:cubicBezTo>
                    <a:pt x="1855" y="1930"/>
                    <a:pt x="1880" y="1905"/>
                    <a:pt x="1880" y="1880"/>
                  </a:cubicBezTo>
                  <a:cubicBezTo>
                    <a:pt x="2006" y="1329"/>
                    <a:pt x="2457" y="903"/>
                    <a:pt x="2983" y="752"/>
                  </a:cubicBezTo>
                  <a:cubicBezTo>
                    <a:pt x="3088" y="727"/>
                    <a:pt x="3197" y="715"/>
                    <a:pt x="3305" y="715"/>
                  </a:cubicBezTo>
                  <a:cubicBezTo>
                    <a:pt x="3740" y="715"/>
                    <a:pt x="4181" y="908"/>
                    <a:pt x="4462" y="1228"/>
                  </a:cubicBezTo>
                  <a:cubicBezTo>
                    <a:pt x="4480" y="1246"/>
                    <a:pt x="4497" y="1264"/>
                    <a:pt x="4524" y="1264"/>
                  </a:cubicBezTo>
                  <a:cubicBezTo>
                    <a:pt x="4535" y="1264"/>
                    <a:pt x="4547" y="1261"/>
                    <a:pt x="4562" y="1254"/>
                  </a:cubicBezTo>
                  <a:cubicBezTo>
                    <a:pt x="4587" y="1254"/>
                    <a:pt x="4612" y="1228"/>
                    <a:pt x="4612" y="1203"/>
                  </a:cubicBezTo>
                  <a:cubicBezTo>
                    <a:pt x="4788" y="727"/>
                    <a:pt x="5214" y="351"/>
                    <a:pt x="5715" y="251"/>
                  </a:cubicBezTo>
                  <a:cubicBezTo>
                    <a:pt x="5792" y="238"/>
                    <a:pt x="5870" y="232"/>
                    <a:pt x="5948" y="232"/>
                  </a:cubicBezTo>
                  <a:cubicBezTo>
                    <a:pt x="6484" y="232"/>
                    <a:pt x="7038" y="525"/>
                    <a:pt x="7344" y="1028"/>
                  </a:cubicBezTo>
                  <a:cubicBezTo>
                    <a:pt x="7369" y="1053"/>
                    <a:pt x="7394" y="1053"/>
                    <a:pt x="7419" y="1078"/>
                  </a:cubicBezTo>
                  <a:cubicBezTo>
                    <a:pt x="7444" y="1078"/>
                    <a:pt x="7469" y="1053"/>
                    <a:pt x="7494" y="1028"/>
                  </a:cubicBezTo>
                  <a:cubicBezTo>
                    <a:pt x="7810" y="586"/>
                    <a:pt x="8480" y="179"/>
                    <a:pt x="9102" y="179"/>
                  </a:cubicBezTo>
                  <a:close/>
                  <a:moveTo>
                    <a:pt x="9104" y="0"/>
                  </a:moveTo>
                  <a:cubicBezTo>
                    <a:pt x="8459" y="0"/>
                    <a:pt x="7793" y="371"/>
                    <a:pt x="7419" y="827"/>
                  </a:cubicBezTo>
                  <a:cubicBezTo>
                    <a:pt x="7079" y="360"/>
                    <a:pt x="6523" y="72"/>
                    <a:pt x="5979" y="72"/>
                  </a:cubicBezTo>
                  <a:cubicBezTo>
                    <a:pt x="5882" y="72"/>
                    <a:pt x="5785" y="82"/>
                    <a:pt x="5690" y="101"/>
                  </a:cubicBezTo>
                  <a:cubicBezTo>
                    <a:pt x="5164" y="201"/>
                    <a:pt x="4712" y="552"/>
                    <a:pt x="4512" y="1028"/>
                  </a:cubicBezTo>
                  <a:cubicBezTo>
                    <a:pt x="4188" y="723"/>
                    <a:pt x="3763" y="549"/>
                    <a:pt x="3335" y="549"/>
                  </a:cubicBezTo>
                  <a:cubicBezTo>
                    <a:pt x="3200" y="549"/>
                    <a:pt x="3065" y="566"/>
                    <a:pt x="2933" y="602"/>
                  </a:cubicBezTo>
                  <a:cubicBezTo>
                    <a:pt x="2382" y="727"/>
                    <a:pt x="1905" y="1178"/>
                    <a:pt x="1730" y="1730"/>
                  </a:cubicBezTo>
                  <a:cubicBezTo>
                    <a:pt x="1601" y="1670"/>
                    <a:pt x="1461" y="1642"/>
                    <a:pt x="1317" y="1642"/>
                  </a:cubicBezTo>
                  <a:cubicBezTo>
                    <a:pt x="1096" y="1642"/>
                    <a:pt x="865" y="1709"/>
                    <a:pt x="652" y="1830"/>
                  </a:cubicBezTo>
                  <a:cubicBezTo>
                    <a:pt x="251" y="2056"/>
                    <a:pt x="1" y="2431"/>
                    <a:pt x="26" y="2832"/>
                  </a:cubicBezTo>
                  <a:cubicBezTo>
                    <a:pt x="26" y="3233"/>
                    <a:pt x="276" y="3609"/>
                    <a:pt x="677" y="3835"/>
                  </a:cubicBezTo>
                  <a:cubicBezTo>
                    <a:pt x="878" y="3950"/>
                    <a:pt x="1103" y="4007"/>
                    <a:pt x="1320" y="4007"/>
                  </a:cubicBezTo>
                  <a:cubicBezTo>
                    <a:pt x="1482" y="4007"/>
                    <a:pt x="1640" y="3975"/>
                    <a:pt x="1780" y="3910"/>
                  </a:cubicBezTo>
                  <a:cubicBezTo>
                    <a:pt x="2131" y="4386"/>
                    <a:pt x="2682" y="4712"/>
                    <a:pt x="3334" y="4787"/>
                  </a:cubicBezTo>
                  <a:cubicBezTo>
                    <a:pt x="3451" y="4806"/>
                    <a:pt x="3568" y="4815"/>
                    <a:pt x="3684" y="4815"/>
                  </a:cubicBezTo>
                  <a:cubicBezTo>
                    <a:pt x="4188" y="4815"/>
                    <a:pt x="4671" y="4642"/>
                    <a:pt x="5038" y="4336"/>
                  </a:cubicBezTo>
                  <a:cubicBezTo>
                    <a:pt x="5339" y="4712"/>
                    <a:pt x="5840" y="4963"/>
                    <a:pt x="6392" y="4988"/>
                  </a:cubicBezTo>
                  <a:lnTo>
                    <a:pt x="6492" y="4988"/>
                  </a:lnTo>
                  <a:cubicBezTo>
                    <a:pt x="6993" y="4988"/>
                    <a:pt x="7494" y="4812"/>
                    <a:pt x="7820" y="4487"/>
                  </a:cubicBezTo>
                  <a:cubicBezTo>
                    <a:pt x="8132" y="4757"/>
                    <a:pt x="8565" y="4907"/>
                    <a:pt x="9019" y="4907"/>
                  </a:cubicBezTo>
                  <a:cubicBezTo>
                    <a:pt x="9112" y="4907"/>
                    <a:pt x="9205" y="4900"/>
                    <a:pt x="9299" y="4888"/>
                  </a:cubicBezTo>
                  <a:cubicBezTo>
                    <a:pt x="9875" y="4812"/>
                    <a:pt x="10377" y="4537"/>
                    <a:pt x="10677" y="4086"/>
                  </a:cubicBezTo>
                  <a:cubicBezTo>
                    <a:pt x="10741" y="4094"/>
                    <a:pt x="10806" y="4098"/>
                    <a:pt x="10869" y="4098"/>
                  </a:cubicBezTo>
                  <a:cubicBezTo>
                    <a:pt x="11578" y="4098"/>
                    <a:pt x="12240" y="3602"/>
                    <a:pt x="12332" y="2958"/>
                  </a:cubicBezTo>
                  <a:cubicBezTo>
                    <a:pt x="12407" y="2582"/>
                    <a:pt x="12231" y="2156"/>
                    <a:pt x="11880" y="1880"/>
                  </a:cubicBezTo>
                  <a:cubicBezTo>
                    <a:pt x="11685" y="1720"/>
                    <a:pt x="11465" y="1636"/>
                    <a:pt x="11255" y="1636"/>
                  </a:cubicBezTo>
                  <a:cubicBezTo>
                    <a:pt x="11168" y="1636"/>
                    <a:pt x="11084" y="1650"/>
                    <a:pt x="11003" y="1680"/>
                  </a:cubicBezTo>
                  <a:cubicBezTo>
                    <a:pt x="10928" y="928"/>
                    <a:pt x="10301" y="276"/>
                    <a:pt x="9499" y="50"/>
                  </a:cubicBezTo>
                  <a:cubicBezTo>
                    <a:pt x="9370" y="16"/>
                    <a:pt x="9237" y="0"/>
                    <a:pt x="9104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792" name="Google Shape;792;p27"/>
            <p:cNvSpPr/>
            <p:nvPr/>
          </p:nvSpPr>
          <p:spPr>
            <a:xfrm>
              <a:off x="7799710" y="3071220"/>
              <a:ext cx="162024" cy="151029"/>
            </a:xfrm>
            <a:custGeom>
              <a:avLst/>
              <a:gdLst/>
              <a:ahLst/>
              <a:cxnLst/>
              <a:rect l="l" t="t" r="r" b="b"/>
              <a:pathLst>
                <a:path w="1856" h="1730" extrusionOk="0">
                  <a:moveTo>
                    <a:pt x="853" y="0"/>
                  </a:moveTo>
                  <a:cubicBezTo>
                    <a:pt x="477" y="527"/>
                    <a:pt x="201" y="1103"/>
                    <a:pt x="1" y="1730"/>
                  </a:cubicBezTo>
                  <a:lnTo>
                    <a:pt x="1856" y="1730"/>
                  </a:lnTo>
                  <a:cubicBezTo>
                    <a:pt x="1580" y="1128"/>
                    <a:pt x="1254" y="552"/>
                    <a:pt x="878" y="25"/>
                  </a:cubicBezTo>
                  <a:lnTo>
                    <a:pt x="853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793" name="Google Shape;793;p27"/>
            <p:cNvSpPr/>
            <p:nvPr/>
          </p:nvSpPr>
          <p:spPr>
            <a:xfrm>
              <a:off x="507463" y="4671734"/>
              <a:ext cx="133565" cy="142299"/>
            </a:xfrm>
            <a:custGeom>
              <a:avLst/>
              <a:gdLst/>
              <a:ahLst/>
              <a:cxnLst/>
              <a:rect l="l" t="t" r="r" b="b"/>
              <a:pathLst>
                <a:path w="1530" h="1630" extrusionOk="0">
                  <a:moveTo>
                    <a:pt x="753" y="176"/>
                  </a:moveTo>
                  <a:cubicBezTo>
                    <a:pt x="1104" y="176"/>
                    <a:pt x="1329" y="552"/>
                    <a:pt x="1354" y="903"/>
                  </a:cubicBezTo>
                  <a:cubicBezTo>
                    <a:pt x="1354" y="978"/>
                    <a:pt x="1354" y="1053"/>
                    <a:pt x="1329" y="1103"/>
                  </a:cubicBezTo>
                  <a:cubicBezTo>
                    <a:pt x="1279" y="1254"/>
                    <a:pt x="1179" y="1354"/>
                    <a:pt x="1053" y="1404"/>
                  </a:cubicBezTo>
                  <a:cubicBezTo>
                    <a:pt x="971" y="1432"/>
                    <a:pt x="888" y="1452"/>
                    <a:pt x="810" y="1452"/>
                  </a:cubicBezTo>
                  <a:cubicBezTo>
                    <a:pt x="746" y="1452"/>
                    <a:pt x="684" y="1438"/>
                    <a:pt x="627" y="1404"/>
                  </a:cubicBezTo>
                  <a:cubicBezTo>
                    <a:pt x="402" y="1329"/>
                    <a:pt x="226" y="1128"/>
                    <a:pt x="201" y="903"/>
                  </a:cubicBezTo>
                  <a:cubicBezTo>
                    <a:pt x="176" y="727"/>
                    <a:pt x="226" y="502"/>
                    <a:pt x="377" y="351"/>
                  </a:cubicBezTo>
                  <a:cubicBezTo>
                    <a:pt x="477" y="226"/>
                    <a:pt x="602" y="176"/>
                    <a:pt x="728" y="176"/>
                  </a:cubicBezTo>
                  <a:close/>
                  <a:moveTo>
                    <a:pt x="753" y="1"/>
                  </a:moveTo>
                  <a:cubicBezTo>
                    <a:pt x="552" y="1"/>
                    <a:pt x="377" y="76"/>
                    <a:pt x="251" y="251"/>
                  </a:cubicBezTo>
                  <a:cubicBezTo>
                    <a:pt x="76" y="427"/>
                    <a:pt x="1" y="702"/>
                    <a:pt x="26" y="953"/>
                  </a:cubicBezTo>
                  <a:cubicBezTo>
                    <a:pt x="76" y="1229"/>
                    <a:pt x="277" y="1479"/>
                    <a:pt x="552" y="1580"/>
                  </a:cubicBezTo>
                  <a:cubicBezTo>
                    <a:pt x="652" y="1605"/>
                    <a:pt x="728" y="1630"/>
                    <a:pt x="828" y="1630"/>
                  </a:cubicBezTo>
                  <a:cubicBezTo>
                    <a:pt x="928" y="1630"/>
                    <a:pt x="1028" y="1605"/>
                    <a:pt x="1104" y="1580"/>
                  </a:cubicBezTo>
                  <a:cubicBezTo>
                    <a:pt x="1304" y="1504"/>
                    <a:pt x="1429" y="1354"/>
                    <a:pt x="1480" y="1153"/>
                  </a:cubicBezTo>
                  <a:cubicBezTo>
                    <a:pt x="1505" y="1078"/>
                    <a:pt x="1530" y="1003"/>
                    <a:pt x="1530" y="903"/>
                  </a:cubicBezTo>
                  <a:cubicBezTo>
                    <a:pt x="1505" y="477"/>
                    <a:pt x="1204" y="26"/>
                    <a:pt x="75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794" name="Google Shape;794;p27"/>
            <p:cNvSpPr/>
            <p:nvPr/>
          </p:nvSpPr>
          <p:spPr>
            <a:xfrm>
              <a:off x="5842200" y="4493877"/>
              <a:ext cx="235075" cy="219252"/>
            </a:xfrm>
            <a:custGeom>
              <a:avLst/>
              <a:gdLst/>
              <a:ahLst/>
              <a:cxnLst/>
              <a:rect l="l" t="t" r="r" b="b"/>
              <a:pathLst>
                <a:path w="1855" h="1730" extrusionOk="0">
                  <a:moveTo>
                    <a:pt x="852" y="1"/>
                  </a:moveTo>
                  <a:cubicBezTo>
                    <a:pt x="501" y="527"/>
                    <a:pt x="201" y="1128"/>
                    <a:pt x="0" y="1730"/>
                  </a:cubicBezTo>
                  <a:lnTo>
                    <a:pt x="1855" y="1730"/>
                  </a:lnTo>
                  <a:cubicBezTo>
                    <a:pt x="1579" y="1153"/>
                    <a:pt x="1253" y="577"/>
                    <a:pt x="877" y="26"/>
                  </a:cubicBezTo>
                  <a:lnTo>
                    <a:pt x="852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795" name="Google Shape;795;p27"/>
            <p:cNvSpPr/>
            <p:nvPr/>
          </p:nvSpPr>
          <p:spPr>
            <a:xfrm>
              <a:off x="8965200" y="4211255"/>
              <a:ext cx="235077" cy="222347"/>
            </a:xfrm>
            <a:custGeom>
              <a:avLst/>
              <a:gdLst/>
              <a:ahLst/>
              <a:cxnLst/>
              <a:rect l="l" t="t" r="r" b="b"/>
              <a:pathLst>
                <a:path w="1830" h="1731" extrusionOk="0">
                  <a:moveTo>
                    <a:pt x="852" y="1"/>
                  </a:moveTo>
                  <a:cubicBezTo>
                    <a:pt x="476" y="527"/>
                    <a:pt x="176" y="1129"/>
                    <a:pt x="0" y="1730"/>
                  </a:cubicBezTo>
                  <a:lnTo>
                    <a:pt x="1830" y="1730"/>
                  </a:lnTo>
                  <a:cubicBezTo>
                    <a:pt x="1554" y="1129"/>
                    <a:pt x="1228" y="552"/>
                    <a:pt x="852" y="26"/>
                  </a:cubicBezTo>
                  <a:lnTo>
                    <a:pt x="852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796" name="Google Shape;796;p27"/>
            <p:cNvSpPr/>
            <p:nvPr/>
          </p:nvSpPr>
          <p:spPr>
            <a:xfrm>
              <a:off x="7883536" y="108353"/>
              <a:ext cx="161937" cy="151029"/>
            </a:xfrm>
            <a:custGeom>
              <a:avLst/>
              <a:gdLst/>
              <a:ahLst/>
              <a:cxnLst/>
              <a:rect l="l" t="t" r="r" b="b"/>
              <a:pathLst>
                <a:path w="1855" h="1730" extrusionOk="0">
                  <a:moveTo>
                    <a:pt x="852" y="0"/>
                  </a:moveTo>
                  <a:cubicBezTo>
                    <a:pt x="476" y="527"/>
                    <a:pt x="201" y="1103"/>
                    <a:pt x="0" y="1730"/>
                  </a:cubicBezTo>
                  <a:lnTo>
                    <a:pt x="1855" y="1730"/>
                  </a:lnTo>
                  <a:cubicBezTo>
                    <a:pt x="1579" y="1128"/>
                    <a:pt x="1253" y="552"/>
                    <a:pt x="877" y="25"/>
                  </a:cubicBezTo>
                  <a:lnTo>
                    <a:pt x="852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797" name="Google Shape;797;p27"/>
            <p:cNvSpPr/>
            <p:nvPr/>
          </p:nvSpPr>
          <p:spPr>
            <a:xfrm>
              <a:off x="-67620" y="3519370"/>
              <a:ext cx="161937" cy="151116"/>
            </a:xfrm>
            <a:custGeom>
              <a:avLst/>
              <a:gdLst/>
              <a:ahLst/>
              <a:cxnLst/>
              <a:rect l="l" t="t" r="r" b="b"/>
              <a:pathLst>
                <a:path w="1855" h="1731" extrusionOk="0">
                  <a:moveTo>
                    <a:pt x="852" y="1"/>
                  </a:moveTo>
                  <a:cubicBezTo>
                    <a:pt x="502" y="527"/>
                    <a:pt x="201" y="1104"/>
                    <a:pt x="0" y="1730"/>
                  </a:cubicBezTo>
                  <a:lnTo>
                    <a:pt x="1855" y="1730"/>
                  </a:lnTo>
                  <a:cubicBezTo>
                    <a:pt x="1579" y="1129"/>
                    <a:pt x="1253" y="552"/>
                    <a:pt x="877" y="26"/>
                  </a:cubicBezTo>
                  <a:lnTo>
                    <a:pt x="852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1" dirty="0">
                <a:latin typeface="Abadi" panose="020B0604020104020204" pitchFamily="34" charset="0"/>
              </a:endParaRPr>
            </a:p>
          </p:txBody>
        </p:sp>
        <p:grpSp>
          <p:nvGrpSpPr>
            <p:cNvPr id="798" name="Google Shape;798;p27"/>
            <p:cNvGrpSpPr/>
            <p:nvPr/>
          </p:nvGrpSpPr>
          <p:grpSpPr>
            <a:xfrm rot="-3210415">
              <a:off x="-88437" y="1571975"/>
              <a:ext cx="956558" cy="659786"/>
              <a:chOff x="1966925" y="760050"/>
              <a:chExt cx="244400" cy="168575"/>
            </a:xfrm>
          </p:grpSpPr>
          <p:sp>
            <p:nvSpPr>
              <p:cNvPr id="799" name="Google Shape;799;p27"/>
              <p:cNvSpPr/>
              <p:nvPr/>
            </p:nvSpPr>
            <p:spPr>
              <a:xfrm>
                <a:off x="1966925" y="763550"/>
                <a:ext cx="5050" cy="4050"/>
              </a:xfrm>
              <a:custGeom>
                <a:avLst/>
                <a:gdLst/>
                <a:ahLst/>
                <a:cxnLst/>
                <a:rect l="l" t="t" r="r" b="b"/>
                <a:pathLst>
                  <a:path w="202" h="162" extrusionOk="0">
                    <a:moveTo>
                      <a:pt x="115" y="1"/>
                    </a:moveTo>
                    <a:cubicBezTo>
                      <a:pt x="103" y="1"/>
                      <a:pt x="89" y="4"/>
                      <a:pt x="76" y="11"/>
                    </a:cubicBezTo>
                    <a:lnTo>
                      <a:pt x="51" y="11"/>
                    </a:lnTo>
                    <a:cubicBezTo>
                      <a:pt x="26" y="11"/>
                      <a:pt x="1" y="61"/>
                      <a:pt x="1" y="111"/>
                    </a:cubicBezTo>
                    <a:cubicBezTo>
                      <a:pt x="26" y="161"/>
                      <a:pt x="51" y="161"/>
                      <a:pt x="101" y="161"/>
                    </a:cubicBezTo>
                    <a:lnTo>
                      <a:pt x="126" y="161"/>
                    </a:lnTo>
                    <a:cubicBezTo>
                      <a:pt x="176" y="161"/>
                      <a:pt x="201" y="111"/>
                      <a:pt x="176" y="61"/>
                    </a:cubicBezTo>
                    <a:cubicBezTo>
                      <a:pt x="176" y="24"/>
                      <a:pt x="149" y="1"/>
                      <a:pt x="11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800" name="Google Shape;800;p27"/>
              <p:cNvSpPr/>
              <p:nvPr/>
            </p:nvSpPr>
            <p:spPr>
              <a:xfrm>
                <a:off x="2033975" y="766075"/>
                <a:ext cx="5675" cy="4650"/>
              </a:xfrm>
              <a:custGeom>
                <a:avLst/>
                <a:gdLst/>
                <a:ahLst/>
                <a:cxnLst/>
                <a:rect l="l" t="t" r="r" b="b"/>
                <a:pathLst>
                  <a:path w="227" h="186" extrusionOk="0">
                    <a:moveTo>
                      <a:pt x="87" y="0"/>
                    </a:moveTo>
                    <a:cubicBezTo>
                      <a:pt x="52" y="0"/>
                      <a:pt x="26" y="23"/>
                      <a:pt x="26" y="60"/>
                    </a:cubicBezTo>
                    <a:cubicBezTo>
                      <a:pt x="1" y="110"/>
                      <a:pt x="26" y="160"/>
                      <a:pt x="76" y="160"/>
                    </a:cubicBezTo>
                    <a:lnTo>
                      <a:pt x="101" y="185"/>
                    </a:lnTo>
                    <a:lnTo>
                      <a:pt x="126" y="185"/>
                    </a:lnTo>
                    <a:cubicBezTo>
                      <a:pt x="176" y="185"/>
                      <a:pt x="201" y="160"/>
                      <a:pt x="201" y="110"/>
                    </a:cubicBezTo>
                    <a:cubicBezTo>
                      <a:pt x="226" y="85"/>
                      <a:pt x="201" y="35"/>
                      <a:pt x="151" y="10"/>
                    </a:cubicBezTo>
                    <a:lnTo>
                      <a:pt x="126" y="10"/>
                    </a:lnTo>
                    <a:cubicBezTo>
                      <a:pt x="112" y="3"/>
                      <a:pt x="99" y="0"/>
                      <a:pt x="8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801" name="Google Shape;801;p27"/>
              <p:cNvSpPr/>
              <p:nvPr/>
            </p:nvSpPr>
            <p:spPr>
              <a:xfrm>
                <a:off x="1979475" y="761125"/>
                <a:ext cx="5650" cy="4575"/>
              </a:xfrm>
              <a:custGeom>
                <a:avLst/>
                <a:gdLst/>
                <a:ahLst/>
                <a:cxnLst/>
                <a:rect l="l" t="t" r="r" b="b"/>
                <a:pathLst>
                  <a:path w="226" h="183" extrusionOk="0">
                    <a:moveTo>
                      <a:pt x="153" y="1"/>
                    </a:moveTo>
                    <a:cubicBezTo>
                      <a:pt x="144" y="1"/>
                      <a:pt x="135" y="3"/>
                      <a:pt x="125" y="7"/>
                    </a:cubicBezTo>
                    <a:lnTo>
                      <a:pt x="100" y="7"/>
                    </a:lnTo>
                    <a:cubicBezTo>
                      <a:pt x="50" y="7"/>
                      <a:pt x="0" y="58"/>
                      <a:pt x="25" y="108"/>
                    </a:cubicBezTo>
                    <a:cubicBezTo>
                      <a:pt x="25" y="133"/>
                      <a:pt x="50" y="183"/>
                      <a:pt x="100" y="183"/>
                    </a:cubicBezTo>
                    <a:lnTo>
                      <a:pt x="125" y="183"/>
                    </a:lnTo>
                    <a:lnTo>
                      <a:pt x="150" y="158"/>
                    </a:lnTo>
                    <a:cubicBezTo>
                      <a:pt x="201" y="158"/>
                      <a:pt x="226" y="108"/>
                      <a:pt x="226" y="83"/>
                    </a:cubicBezTo>
                    <a:cubicBezTo>
                      <a:pt x="226" y="42"/>
                      <a:pt x="192" y="1"/>
                      <a:pt x="153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802" name="Google Shape;802;p27"/>
              <p:cNvSpPr/>
              <p:nvPr/>
            </p:nvSpPr>
            <p:spPr>
              <a:xfrm>
                <a:off x="2084725" y="810175"/>
                <a:ext cx="5675" cy="5025"/>
              </a:xfrm>
              <a:custGeom>
                <a:avLst/>
                <a:gdLst/>
                <a:ahLst/>
                <a:cxnLst/>
                <a:rect l="l" t="t" r="r" b="b"/>
                <a:pathLst>
                  <a:path w="227" h="201" extrusionOk="0">
                    <a:moveTo>
                      <a:pt x="76" y="0"/>
                    </a:moveTo>
                    <a:cubicBezTo>
                      <a:pt x="26" y="25"/>
                      <a:pt x="1" y="76"/>
                      <a:pt x="26" y="126"/>
                    </a:cubicBezTo>
                    <a:lnTo>
                      <a:pt x="51" y="151"/>
                    </a:lnTo>
                    <a:cubicBezTo>
                      <a:pt x="51" y="176"/>
                      <a:pt x="101" y="201"/>
                      <a:pt x="126" y="201"/>
                    </a:cubicBezTo>
                    <a:lnTo>
                      <a:pt x="151" y="201"/>
                    </a:lnTo>
                    <a:cubicBezTo>
                      <a:pt x="201" y="176"/>
                      <a:pt x="226" y="126"/>
                      <a:pt x="201" y="76"/>
                    </a:cubicBezTo>
                    <a:lnTo>
                      <a:pt x="176" y="50"/>
                    </a:lnTo>
                    <a:cubicBezTo>
                      <a:pt x="151" y="0"/>
                      <a:pt x="101" y="0"/>
                      <a:pt x="76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803" name="Google Shape;803;p27"/>
              <p:cNvSpPr/>
              <p:nvPr/>
            </p:nvSpPr>
            <p:spPr>
              <a:xfrm>
                <a:off x="2046500" y="771550"/>
                <a:ext cx="5675" cy="4800"/>
              </a:xfrm>
              <a:custGeom>
                <a:avLst/>
                <a:gdLst/>
                <a:ahLst/>
                <a:cxnLst/>
                <a:rect l="l" t="t" r="r" b="b"/>
                <a:pathLst>
                  <a:path w="227" h="192" extrusionOk="0">
                    <a:moveTo>
                      <a:pt x="91" y="0"/>
                    </a:moveTo>
                    <a:cubicBezTo>
                      <a:pt x="64" y="0"/>
                      <a:pt x="41" y="12"/>
                      <a:pt x="26" y="42"/>
                    </a:cubicBezTo>
                    <a:cubicBezTo>
                      <a:pt x="1" y="92"/>
                      <a:pt x="26" y="142"/>
                      <a:pt x="76" y="167"/>
                    </a:cubicBezTo>
                    <a:lnTo>
                      <a:pt x="101" y="167"/>
                    </a:lnTo>
                    <a:cubicBezTo>
                      <a:pt x="101" y="192"/>
                      <a:pt x="126" y="192"/>
                      <a:pt x="126" y="192"/>
                    </a:cubicBezTo>
                    <a:cubicBezTo>
                      <a:pt x="176" y="192"/>
                      <a:pt x="201" y="167"/>
                      <a:pt x="201" y="142"/>
                    </a:cubicBezTo>
                    <a:cubicBezTo>
                      <a:pt x="226" y="92"/>
                      <a:pt x="226" y="42"/>
                      <a:pt x="176" y="16"/>
                    </a:cubicBezTo>
                    <a:lnTo>
                      <a:pt x="151" y="16"/>
                    </a:lnTo>
                    <a:cubicBezTo>
                      <a:pt x="130" y="6"/>
                      <a:pt x="110" y="0"/>
                      <a:pt x="91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804" name="Google Shape;804;p27"/>
              <p:cNvSpPr/>
              <p:nvPr/>
            </p:nvSpPr>
            <p:spPr>
              <a:xfrm>
                <a:off x="2058400" y="779050"/>
                <a:ext cx="5675" cy="4825"/>
              </a:xfrm>
              <a:custGeom>
                <a:avLst/>
                <a:gdLst/>
                <a:ahLst/>
                <a:cxnLst/>
                <a:rect l="l" t="t" r="r" b="b"/>
                <a:pathLst>
                  <a:path w="227" h="193" extrusionOk="0">
                    <a:moveTo>
                      <a:pt x="91" y="1"/>
                    </a:moveTo>
                    <a:cubicBezTo>
                      <a:pt x="64" y="1"/>
                      <a:pt x="41" y="13"/>
                      <a:pt x="26" y="42"/>
                    </a:cubicBezTo>
                    <a:cubicBezTo>
                      <a:pt x="1" y="67"/>
                      <a:pt x="1" y="143"/>
                      <a:pt x="51" y="168"/>
                    </a:cubicBezTo>
                    <a:lnTo>
                      <a:pt x="76" y="168"/>
                    </a:lnTo>
                    <a:cubicBezTo>
                      <a:pt x="76" y="193"/>
                      <a:pt x="101" y="193"/>
                      <a:pt x="126" y="193"/>
                    </a:cubicBezTo>
                    <a:cubicBezTo>
                      <a:pt x="151" y="193"/>
                      <a:pt x="176" y="168"/>
                      <a:pt x="176" y="168"/>
                    </a:cubicBezTo>
                    <a:cubicBezTo>
                      <a:pt x="227" y="118"/>
                      <a:pt x="201" y="67"/>
                      <a:pt x="176" y="42"/>
                    </a:cubicBezTo>
                    <a:lnTo>
                      <a:pt x="151" y="17"/>
                    </a:lnTo>
                    <a:cubicBezTo>
                      <a:pt x="131" y="7"/>
                      <a:pt x="110" y="1"/>
                      <a:pt x="9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805" name="Google Shape;805;p27"/>
              <p:cNvSpPr/>
              <p:nvPr/>
            </p:nvSpPr>
            <p:spPr>
              <a:xfrm>
                <a:off x="2007025" y="760675"/>
                <a:ext cx="5675" cy="4400"/>
              </a:xfrm>
              <a:custGeom>
                <a:avLst/>
                <a:gdLst/>
                <a:ahLst/>
                <a:cxnLst/>
                <a:rect l="l" t="t" r="r" b="b"/>
                <a:pathLst>
                  <a:path w="227" h="176" extrusionOk="0">
                    <a:moveTo>
                      <a:pt x="101" y="0"/>
                    </a:moveTo>
                    <a:cubicBezTo>
                      <a:pt x="76" y="0"/>
                      <a:pt x="26" y="25"/>
                      <a:pt x="26" y="76"/>
                    </a:cubicBezTo>
                    <a:cubicBezTo>
                      <a:pt x="1" y="126"/>
                      <a:pt x="51" y="151"/>
                      <a:pt x="101" y="176"/>
                    </a:cubicBezTo>
                    <a:lnTo>
                      <a:pt x="126" y="176"/>
                    </a:lnTo>
                    <a:cubicBezTo>
                      <a:pt x="176" y="176"/>
                      <a:pt x="226" y="126"/>
                      <a:pt x="226" y="101"/>
                    </a:cubicBezTo>
                    <a:cubicBezTo>
                      <a:pt x="226" y="50"/>
                      <a:pt x="201" y="0"/>
                      <a:pt x="151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806" name="Google Shape;806;p27"/>
              <p:cNvSpPr/>
              <p:nvPr/>
            </p:nvSpPr>
            <p:spPr>
              <a:xfrm>
                <a:off x="2020825" y="762550"/>
                <a:ext cx="5650" cy="4400"/>
              </a:xfrm>
              <a:custGeom>
                <a:avLst/>
                <a:gdLst/>
                <a:ahLst/>
                <a:cxnLst/>
                <a:rect l="l" t="t" r="r" b="b"/>
                <a:pathLst>
                  <a:path w="226" h="176" extrusionOk="0">
                    <a:moveTo>
                      <a:pt x="100" y="1"/>
                    </a:moveTo>
                    <a:cubicBezTo>
                      <a:pt x="75" y="1"/>
                      <a:pt x="25" y="26"/>
                      <a:pt x="0" y="76"/>
                    </a:cubicBezTo>
                    <a:cubicBezTo>
                      <a:pt x="0" y="101"/>
                      <a:pt x="25" y="151"/>
                      <a:pt x="75" y="176"/>
                    </a:cubicBezTo>
                    <a:lnTo>
                      <a:pt x="126" y="176"/>
                    </a:lnTo>
                    <a:cubicBezTo>
                      <a:pt x="176" y="176"/>
                      <a:pt x="201" y="151"/>
                      <a:pt x="201" y="101"/>
                    </a:cubicBezTo>
                    <a:cubicBezTo>
                      <a:pt x="226" y="51"/>
                      <a:pt x="176" y="26"/>
                      <a:pt x="12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807" name="Google Shape;807;p27"/>
              <p:cNvSpPr/>
              <p:nvPr/>
            </p:nvSpPr>
            <p:spPr>
              <a:xfrm>
                <a:off x="1993875" y="760050"/>
                <a:ext cx="5025" cy="4400"/>
              </a:xfrm>
              <a:custGeom>
                <a:avLst/>
                <a:gdLst/>
                <a:ahLst/>
                <a:cxnLst/>
                <a:rect l="l" t="t" r="r" b="b"/>
                <a:pathLst>
                  <a:path w="201" h="176" extrusionOk="0">
                    <a:moveTo>
                      <a:pt x="76" y="0"/>
                    </a:moveTo>
                    <a:cubicBezTo>
                      <a:pt x="26" y="0"/>
                      <a:pt x="1" y="50"/>
                      <a:pt x="1" y="101"/>
                    </a:cubicBezTo>
                    <a:cubicBezTo>
                      <a:pt x="1" y="126"/>
                      <a:pt x="51" y="176"/>
                      <a:pt x="101" y="176"/>
                    </a:cubicBezTo>
                    <a:cubicBezTo>
                      <a:pt x="151" y="176"/>
                      <a:pt x="201" y="126"/>
                      <a:pt x="201" y="75"/>
                    </a:cubicBezTo>
                    <a:cubicBezTo>
                      <a:pt x="201" y="25"/>
                      <a:pt x="151" y="0"/>
                      <a:pt x="101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808" name="Google Shape;808;p27"/>
              <p:cNvSpPr/>
              <p:nvPr/>
            </p:nvSpPr>
            <p:spPr>
              <a:xfrm>
                <a:off x="2068425" y="788150"/>
                <a:ext cx="5675" cy="5125"/>
              </a:xfrm>
              <a:custGeom>
                <a:avLst/>
                <a:gdLst/>
                <a:ahLst/>
                <a:cxnLst/>
                <a:rect l="l" t="t" r="r" b="b"/>
                <a:pathLst>
                  <a:path w="227" h="205" extrusionOk="0">
                    <a:moveTo>
                      <a:pt x="94" y="0"/>
                    </a:moveTo>
                    <a:cubicBezTo>
                      <a:pt x="77" y="0"/>
                      <a:pt x="62" y="8"/>
                      <a:pt x="51" y="29"/>
                    </a:cubicBezTo>
                    <a:cubicBezTo>
                      <a:pt x="1" y="54"/>
                      <a:pt x="1" y="104"/>
                      <a:pt x="51" y="155"/>
                    </a:cubicBezTo>
                    <a:lnTo>
                      <a:pt x="76" y="180"/>
                    </a:lnTo>
                    <a:cubicBezTo>
                      <a:pt x="76" y="180"/>
                      <a:pt x="101" y="205"/>
                      <a:pt x="126" y="205"/>
                    </a:cubicBezTo>
                    <a:cubicBezTo>
                      <a:pt x="151" y="205"/>
                      <a:pt x="176" y="180"/>
                      <a:pt x="176" y="180"/>
                    </a:cubicBezTo>
                    <a:cubicBezTo>
                      <a:pt x="227" y="129"/>
                      <a:pt x="227" y="79"/>
                      <a:pt x="201" y="54"/>
                    </a:cubicBezTo>
                    <a:lnTo>
                      <a:pt x="176" y="29"/>
                    </a:lnTo>
                    <a:cubicBezTo>
                      <a:pt x="147" y="15"/>
                      <a:pt x="119" y="0"/>
                      <a:pt x="9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809" name="Google Shape;809;p27"/>
              <p:cNvSpPr/>
              <p:nvPr/>
            </p:nvSpPr>
            <p:spPr>
              <a:xfrm>
                <a:off x="2077825" y="798475"/>
                <a:ext cx="5050" cy="4825"/>
              </a:xfrm>
              <a:custGeom>
                <a:avLst/>
                <a:gdLst/>
                <a:ahLst/>
                <a:cxnLst/>
                <a:rect l="l" t="t" r="r" b="b"/>
                <a:pathLst>
                  <a:path w="202" h="193" extrusionOk="0">
                    <a:moveTo>
                      <a:pt x="86" y="1"/>
                    </a:moveTo>
                    <a:cubicBezTo>
                      <a:pt x="68" y="1"/>
                      <a:pt x="47" y="7"/>
                      <a:pt x="26" y="17"/>
                    </a:cubicBezTo>
                    <a:cubicBezTo>
                      <a:pt x="1" y="42"/>
                      <a:pt x="1" y="92"/>
                      <a:pt x="26" y="143"/>
                    </a:cubicBezTo>
                    <a:lnTo>
                      <a:pt x="51" y="168"/>
                    </a:lnTo>
                    <a:cubicBezTo>
                      <a:pt x="51" y="193"/>
                      <a:pt x="76" y="193"/>
                      <a:pt x="101" y="193"/>
                    </a:cubicBezTo>
                    <a:lnTo>
                      <a:pt x="151" y="193"/>
                    </a:lnTo>
                    <a:cubicBezTo>
                      <a:pt x="201" y="168"/>
                      <a:pt x="201" y="92"/>
                      <a:pt x="176" y="67"/>
                    </a:cubicBezTo>
                    <a:lnTo>
                      <a:pt x="151" y="42"/>
                    </a:lnTo>
                    <a:cubicBezTo>
                      <a:pt x="137" y="13"/>
                      <a:pt x="113" y="1"/>
                      <a:pt x="8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810" name="Google Shape;810;p27"/>
              <p:cNvSpPr/>
              <p:nvPr/>
            </p:nvSpPr>
            <p:spPr>
              <a:xfrm>
                <a:off x="2090375" y="823325"/>
                <a:ext cx="5650" cy="4425"/>
              </a:xfrm>
              <a:custGeom>
                <a:avLst/>
                <a:gdLst/>
                <a:ahLst/>
                <a:cxnLst/>
                <a:rect l="l" t="t" r="r" b="b"/>
                <a:pathLst>
                  <a:path w="226" h="177" extrusionOk="0">
                    <a:moveTo>
                      <a:pt x="75" y="1"/>
                    </a:moveTo>
                    <a:cubicBezTo>
                      <a:pt x="25" y="1"/>
                      <a:pt x="0" y="76"/>
                      <a:pt x="25" y="101"/>
                    </a:cubicBezTo>
                    <a:cubicBezTo>
                      <a:pt x="25" y="126"/>
                      <a:pt x="50" y="151"/>
                      <a:pt x="75" y="151"/>
                    </a:cubicBezTo>
                    <a:cubicBezTo>
                      <a:pt x="75" y="151"/>
                      <a:pt x="100" y="176"/>
                      <a:pt x="100" y="176"/>
                    </a:cubicBezTo>
                    <a:cubicBezTo>
                      <a:pt x="125" y="176"/>
                      <a:pt x="125" y="151"/>
                      <a:pt x="151" y="151"/>
                    </a:cubicBezTo>
                    <a:cubicBezTo>
                      <a:pt x="201" y="151"/>
                      <a:pt x="226" y="101"/>
                      <a:pt x="201" y="51"/>
                    </a:cubicBezTo>
                    <a:cubicBezTo>
                      <a:pt x="201" y="26"/>
                      <a:pt x="151" y="1"/>
                      <a:pt x="12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811" name="Google Shape;811;p27"/>
              <p:cNvSpPr/>
              <p:nvPr/>
            </p:nvSpPr>
            <p:spPr>
              <a:xfrm>
                <a:off x="2154900" y="825200"/>
                <a:ext cx="5675" cy="4425"/>
              </a:xfrm>
              <a:custGeom>
                <a:avLst/>
                <a:gdLst/>
                <a:ahLst/>
                <a:cxnLst/>
                <a:rect l="l" t="t" r="r" b="b"/>
                <a:pathLst>
                  <a:path w="227" h="177" extrusionOk="0">
                    <a:moveTo>
                      <a:pt x="126" y="1"/>
                    </a:moveTo>
                    <a:cubicBezTo>
                      <a:pt x="101" y="1"/>
                      <a:pt x="51" y="1"/>
                      <a:pt x="26" y="51"/>
                    </a:cubicBezTo>
                    <a:cubicBezTo>
                      <a:pt x="1" y="101"/>
                      <a:pt x="26" y="151"/>
                      <a:pt x="76" y="176"/>
                    </a:cubicBezTo>
                    <a:lnTo>
                      <a:pt x="126" y="176"/>
                    </a:lnTo>
                    <a:cubicBezTo>
                      <a:pt x="151" y="176"/>
                      <a:pt x="201" y="176"/>
                      <a:pt x="201" y="126"/>
                    </a:cubicBezTo>
                    <a:cubicBezTo>
                      <a:pt x="226" y="101"/>
                      <a:pt x="201" y="51"/>
                      <a:pt x="176" y="26"/>
                    </a:cubicBezTo>
                    <a:lnTo>
                      <a:pt x="126" y="1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812" name="Google Shape;812;p27"/>
              <p:cNvSpPr/>
              <p:nvPr/>
            </p:nvSpPr>
            <p:spPr>
              <a:xfrm>
                <a:off x="2200025" y="871950"/>
                <a:ext cx="5025" cy="4650"/>
              </a:xfrm>
              <a:custGeom>
                <a:avLst/>
                <a:gdLst/>
                <a:ahLst/>
                <a:cxnLst/>
                <a:rect l="l" t="t" r="r" b="b"/>
                <a:pathLst>
                  <a:path w="201" h="186" extrusionOk="0">
                    <a:moveTo>
                      <a:pt x="100" y="1"/>
                    </a:moveTo>
                    <a:cubicBezTo>
                      <a:pt x="91" y="1"/>
                      <a:pt x="82" y="4"/>
                      <a:pt x="75" y="11"/>
                    </a:cubicBezTo>
                    <a:cubicBezTo>
                      <a:pt x="25" y="11"/>
                      <a:pt x="0" y="61"/>
                      <a:pt x="25" y="111"/>
                    </a:cubicBezTo>
                    <a:lnTo>
                      <a:pt x="25" y="136"/>
                    </a:lnTo>
                    <a:cubicBezTo>
                      <a:pt x="50" y="186"/>
                      <a:pt x="75" y="186"/>
                      <a:pt x="100" y="186"/>
                    </a:cubicBezTo>
                    <a:lnTo>
                      <a:pt x="151" y="186"/>
                    </a:lnTo>
                    <a:cubicBezTo>
                      <a:pt x="176" y="186"/>
                      <a:pt x="201" y="136"/>
                      <a:pt x="201" y="86"/>
                    </a:cubicBezTo>
                    <a:lnTo>
                      <a:pt x="176" y="61"/>
                    </a:lnTo>
                    <a:cubicBezTo>
                      <a:pt x="157" y="24"/>
                      <a:pt x="125" y="1"/>
                      <a:pt x="10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813" name="Google Shape;813;p27"/>
              <p:cNvSpPr/>
              <p:nvPr/>
            </p:nvSpPr>
            <p:spPr>
              <a:xfrm>
                <a:off x="2206275" y="897725"/>
                <a:ext cx="4425" cy="5200"/>
              </a:xfrm>
              <a:custGeom>
                <a:avLst/>
                <a:gdLst/>
                <a:ahLst/>
                <a:cxnLst/>
                <a:rect l="l" t="t" r="r" b="b"/>
                <a:pathLst>
                  <a:path w="177" h="208" extrusionOk="0">
                    <a:moveTo>
                      <a:pt x="117" y="0"/>
                    </a:moveTo>
                    <a:cubicBezTo>
                      <a:pt x="111" y="0"/>
                      <a:pt x="106" y="3"/>
                      <a:pt x="101" y="7"/>
                    </a:cubicBezTo>
                    <a:cubicBezTo>
                      <a:pt x="51" y="7"/>
                      <a:pt x="1" y="32"/>
                      <a:pt x="1" y="82"/>
                    </a:cubicBezTo>
                    <a:lnTo>
                      <a:pt x="26" y="107"/>
                    </a:lnTo>
                    <a:cubicBezTo>
                      <a:pt x="26" y="157"/>
                      <a:pt x="51" y="208"/>
                      <a:pt x="101" y="208"/>
                    </a:cubicBezTo>
                    <a:cubicBezTo>
                      <a:pt x="151" y="183"/>
                      <a:pt x="176" y="157"/>
                      <a:pt x="176" y="107"/>
                    </a:cubicBezTo>
                    <a:lnTo>
                      <a:pt x="176" y="82"/>
                    </a:lnTo>
                    <a:cubicBezTo>
                      <a:pt x="176" y="41"/>
                      <a:pt x="143" y="0"/>
                      <a:pt x="11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814" name="Google Shape;814;p27"/>
              <p:cNvSpPr/>
              <p:nvPr/>
            </p:nvSpPr>
            <p:spPr>
              <a:xfrm>
                <a:off x="2204400" y="884475"/>
                <a:ext cx="4425" cy="5300"/>
              </a:xfrm>
              <a:custGeom>
                <a:avLst/>
                <a:gdLst/>
                <a:ahLst/>
                <a:cxnLst/>
                <a:rect l="l" t="t" r="r" b="b"/>
                <a:pathLst>
                  <a:path w="177" h="212" extrusionOk="0">
                    <a:moveTo>
                      <a:pt x="100" y="1"/>
                    </a:moveTo>
                    <a:cubicBezTo>
                      <a:pt x="91" y="1"/>
                      <a:pt x="83" y="4"/>
                      <a:pt x="76" y="11"/>
                    </a:cubicBezTo>
                    <a:cubicBezTo>
                      <a:pt x="26" y="11"/>
                      <a:pt x="1" y="61"/>
                      <a:pt x="1" y="111"/>
                    </a:cubicBezTo>
                    <a:lnTo>
                      <a:pt x="1" y="136"/>
                    </a:lnTo>
                    <a:cubicBezTo>
                      <a:pt x="26" y="186"/>
                      <a:pt x="51" y="211"/>
                      <a:pt x="101" y="211"/>
                    </a:cubicBezTo>
                    <a:cubicBezTo>
                      <a:pt x="151" y="186"/>
                      <a:pt x="176" y="136"/>
                      <a:pt x="176" y="111"/>
                    </a:cubicBezTo>
                    <a:lnTo>
                      <a:pt x="176" y="61"/>
                    </a:lnTo>
                    <a:cubicBezTo>
                      <a:pt x="158" y="24"/>
                      <a:pt x="126" y="1"/>
                      <a:pt x="10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815" name="Google Shape;815;p27"/>
              <p:cNvSpPr/>
              <p:nvPr/>
            </p:nvSpPr>
            <p:spPr>
              <a:xfrm>
                <a:off x="2166800" y="831700"/>
                <a:ext cx="5675" cy="4800"/>
              </a:xfrm>
              <a:custGeom>
                <a:avLst/>
                <a:gdLst/>
                <a:ahLst/>
                <a:cxnLst/>
                <a:rect l="l" t="t" r="r" b="b"/>
                <a:pathLst>
                  <a:path w="227" h="192" extrusionOk="0">
                    <a:moveTo>
                      <a:pt x="86" y="0"/>
                    </a:moveTo>
                    <a:cubicBezTo>
                      <a:pt x="64" y="0"/>
                      <a:pt x="41" y="12"/>
                      <a:pt x="26" y="42"/>
                    </a:cubicBezTo>
                    <a:cubicBezTo>
                      <a:pt x="1" y="67"/>
                      <a:pt x="1" y="117"/>
                      <a:pt x="51" y="142"/>
                    </a:cubicBezTo>
                    <a:lnTo>
                      <a:pt x="76" y="167"/>
                    </a:lnTo>
                    <a:cubicBezTo>
                      <a:pt x="101" y="167"/>
                      <a:pt x="101" y="192"/>
                      <a:pt x="126" y="192"/>
                    </a:cubicBezTo>
                    <a:cubicBezTo>
                      <a:pt x="151" y="192"/>
                      <a:pt x="176" y="167"/>
                      <a:pt x="201" y="142"/>
                    </a:cubicBezTo>
                    <a:cubicBezTo>
                      <a:pt x="226" y="92"/>
                      <a:pt x="201" y="42"/>
                      <a:pt x="176" y="17"/>
                    </a:cubicBezTo>
                    <a:lnTo>
                      <a:pt x="126" y="17"/>
                    </a:lnTo>
                    <a:cubicBezTo>
                      <a:pt x="116" y="6"/>
                      <a:pt x="101" y="0"/>
                      <a:pt x="86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816" name="Google Shape;816;p27"/>
              <p:cNvSpPr/>
              <p:nvPr/>
            </p:nvSpPr>
            <p:spPr>
              <a:xfrm>
                <a:off x="2194375" y="859875"/>
                <a:ext cx="5050" cy="4825"/>
              </a:xfrm>
              <a:custGeom>
                <a:avLst/>
                <a:gdLst/>
                <a:ahLst/>
                <a:cxnLst/>
                <a:rect l="l" t="t" r="r" b="b"/>
                <a:pathLst>
                  <a:path w="202" h="193" extrusionOk="0">
                    <a:moveTo>
                      <a:pt x="91" y="1"/>
                    </a:moveTo>
                    <a:cubicBezTo>
                      <a:pt x="76" y="1"/>
                      <a:pt x="61" y="7"/>
                      <a:pt x="51" y="17"/>
                    </a:cubicBezTo>
                    <a:cubicBezTo>
                      <a:pt x="1" y="42"/>
                      <a:pt x="1" y="93"/>
                      <a:pt x="26" y="143"/>
                    </a:cubicBezTo>
                    <a:lnTo>
                      <a:pt x="26" y="168"/>
                    </a:lnTo>
                    <a:cubicBezTo>
                      <a:pt x="51" y="193"/>
                      <a:pt x="76" y="193"/>
                      <a:pt x="101" y="193"/>
                    </a:cubicBezTo>
                    <a:lnTo>
                      <a:pt x="151" y="193"/>
                    </a:lnTo>
                    <a:cubicBezTo>
                      <a:pt x="176" y="168"/>
                      <a:pt x="201" y="118"/>
                      <a:pt x="176" y="67"/>
                    </a:cubicBezTo>
                    <a:lnTo>
                      <a:pt x="151" y="42"/>
                    </a:lnTo>
                    <a:cubicBezTo>
                      <a:pt x="136" y="13"/>
                      <a:pt x="113" y="1"/>
                      <a:pt x="9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817" name="Google Shape;817;p27"/>
              <p:cNvSpPr/>
              <p:nvPr/>
            </p:nvSpPr>
            <p:spPr>
              <a:xfrm>
                <a:off x="2142375" y="820825"/>
                <a:ext cx="5650" cy="4400"/>
              </a:xfrm>
              <a:custGeom>
                <a:avLst/>
                <a:gdLst/>
                <a:ahLst/>
                <a:cxnLst/>
                <a:rect l="l" t="t" r="r" b="b"/>
                <a:pathLst>
                  <a:path w="226" h="176" extrusionOk="0">
                    <a:moveTo>
                      <a:pt x="126" y="0"/>
                    </a:moveTo>
                    <a:cubicBezTo>
                      <a:pt x="76" y="0"/>
                      <a:pt x="25" y="25"/>
                      <a:pt x="25" y="76"/>
                    </a:cubicBezTo>
                    <a:cubicBezTo>
                      <a:pt x="0" y="101"/>
                      <a:pt x="25" y="151"/>
                      <a:pt x="76" y="176"/>
                    </a:cubicBezTo>
                    <a:lnTo>
                      <a:pt x="126" y="176"/>
                    </a:lnTo>
                    <a:cubicBezTo>
                      <a:pt x="176" y="176"/>
                      <a:pt x="201" y="151"/>
                      <a:pt x="201" y="126"/>
                    </a:cubicBezTo>
                    <a:cubicBezTo>
                      <a:pt x="226" y="76"/>
                      <a:pt x="201" y="25"/>
                      <a:pt x="151" y="25"/>
                    </a:cubicBezTo>
                    <a:lnTo>
                      <a:pt x="126" y="0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818" name="Google Shape;818;p27"/>
              <p:cNvSpPr/>
              <p:nvPr/>
            </p:nvSpPr>
            <p:spPr>
              <a:xfrm>
                <a:off x="2206275" y="911050"/>
                <a:ext cx="5050" cy="5025"/>
              </a:xfrm>
              <a:custGeom>
                <a:avLst/>
                <a:gdLst/>
                <a:ahLst/>
                <a:cxnLst/>
                <a:rect l="l" t="t" r="r" b="b"/>
                <a:pathLst>
                  <a:path w="202" h="201" extrusionOk="0">
                    <a:moveTo>
                      <a:pt x="101" y="0"/>
                    </a:moveTo>
                    <a:cubicBezTo>
                      <a:pt x="51" y="0"/>
                      <a:pt x="26" y="26"/>
                      <a:pt x="26" y="76"/>
                    </a:cubicBezTo>
                    <a:lnTo>
                      <a:pt x="26" y="101"/>
                    </a:lnTo>
                    <a:cubicBezTo>
                      <a:pt x="1" y="151"/>
                      <a:pt x="51" y="201"/>
                      <a:pt x="101" y="201"/>
                    </a:cubicBezTo>
                    <a:cubicBezTo>
                      <a:pt x="151" y="201"/>
                      <a:pt x="176" y="151"/>
                      <a:pt x="176" y="126"/>
                    </a:cubicBezTo>
                    <a:lnTo>
                      <a:pt x="201" y="76"/>
                    </a:lnTo>
                    <a:cubicBezTo>
                      <a:pt x="201" y="26"/>
                      <a:pt x="151" y="0"/>
                      <a:pt x="101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819" name="Google Shape;819;p27"/>
              <p:cNvSpPr/>
              <p:nvPr/>
            </p:nvSpPr>
            <p:spPr>
              <a:xfrm>
                <a:off x="2129225" y="818325"/>
                <a:ext cx="5650" cy="4400"/>
              </a:xfrm>
              <a:custGeom>
                <a:avLst/>
                <a:gdLst/>
                <a:ahLst/>
                <a:cxnLst/>
                <a:rect l="l" t="t" r="r" b="b"/>
                <a:pathLst>
                  <a:path w="226" h="176" extrusionOk="0">
                    <a:moveTo>
                      <a:pt x="100" y="0"/>
                    </a:moveTo>
                    <a:cubicBezTo>
                      <a:pt x="75" y="0"/>
                      <a:pt x="25" y="25"/>
                      <a:pt x="25" y="75"/>
                    </a:cubicBezTo>
                    <a:cubicBezTo>
                      <a:pt x="0" y="125"/>
                      <a:pt x="50" y="176"/>
                      <a:pt x="100" y="176"/>
                    </a:cubicBezTo>
                    <a:lnTo>
                      <a:pt x="125" y="176"/>
                    </a:lnTo>
                    <a:cubicBezTo>
                      <a:pt x="176" y="176"/>
                      <a:pt x="226" y="151"/>
                      <a:pt x="226" y="100"/>
                    </a:cubicBezTo>
                    <a:cubicBezTo>
                      <a:pt x="226" y="50"/>
                      <a:pt x="201" y="25"/>
                      <a:pt x="15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820" name="Google Shape;820;p27"/>
              <p:cNvSpPr/>
              <p:nvPr/>
            </p:nvSpPr>
            <p:spPr>
              <a:xfrm>
                <a:off x="2116050" y="817700"/>
                <a:ext cx="5675" cy="4400"/>
              </a:xfrm>
              <a:custGeom>
                <a:avLst/>
                <a:gdLst/>
                <a:ahLst/>
                <a:cxnLst/>
                <a:rect l="l" t="t" r="r" b="b"/>
                <a:pathLst>
                  <a:path w="227" h="176" extrusionOk="0">
                    <a:moveTo>
                      <a:pt x="101" y="0"/>
                    </a:moveTo>
                    <a:cubicBezTo>
                      <a:pt x="51" y="25"/>
                      <a:pt x="1" y="50"/>
                      <a:pt x="1" y="100"/>
                    </a:cubicBezTo>
                    <a:cubicBezTo>
                      <a:pt x="26" y="150"/>
                      <a:pt x="51" y="176"/>
                      <a:pt x="101" y="176"/>
                    </a:cubicBezTo>
                    <a:lnTo>
                      <a:pt x="126" y="176"/>
                    </a:lnTo>
                    <a:cubicBezTo>
                      <a:pt x="176" y="176"/>
                      <a:pt x="226" y="150"/>
                      <a:pt x="226" y="100"/>
                    </a:cubicBezTo>
                    <a:cubicBezTo>
                      <a:pt x="226" y="50"/>
                      <a:pt x="176" y="0"/>
                      <a:pt x="126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821" name="Google Shape;821;p27"/>
              <p:cNvSpPr/>
              <p:nvPr/>
            </p:nvSpPr>
            <p:spPr>
              <a:xfrm>
                <a:off x="2186850" y="849175"/>
                <a:ext cx="5050" cy="4875"/>
              </a:xfrm>
              <a:custGeom>
                <a:avLst/>
                <a:gdLst/>
                <a:ahLst/>
                <a:cxnLst/>
                <a:rect l="l" t="t" r="r" b="b"/>
                <a:pathLst>
                  <a:path w="202" h="195" extrusionOk="0">
                    <a:moveTo>
                      <a:pt x="98" y="0"/>
                    </a:moveTo>
                    <a:cubicBezTo>
                      <a:pt x="76" y="0"/>
                      <a:pt x="51" y="7"/>
                      <a:pt x="26" y="19"/>
                    </a:cubicBezTo>
                    <a:cubicBezTo>
                      <a:pt x="1" y="44"/>
                      <a:pt x="1" y="94"/>
                      <a:pt x="26" y="145"/>
                    </a:cubicBezTo>
                    <a:lnTo>
                      <a:pt x="51" y="170"/>
                    </a:lnTo>
                    <a:cubicBezTo>
                      <a:pt x="51" y="170"/>
                      <a:pt x="76" y="195"/>
                      <a:pt x="101" y="195"/>
                    </a:cubicBezTo>
                    <a:cubicBezTo>
                      <a:pt x="126" y="195"/>
                      <a:pt x="151" y="195"/>
                      <a:pt x="151" y="170"/>
                    </a:cubicBezTo>
                    <a:cubicBezTo>
                      <a:pt x="201" y="145"/>
                      <a:pt x="201" y="94"/>
                      <a:pt x="176" y="44"/>
                    </a:cubicBezTo>
                    <a:lnTo>
                      <a:pt x="151" y="19"/>
                    </a:lnTo>
                    <a:cubicBezTo>
                      <a:pt x="139" y="7"/>
                      <a:pt x="120" y="0"/>
                      <a:pt x="9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822" name="Google Shape;822;p27"/>
              <p:cNvSpPr/>
              <p:nvPr/>
            </p:nvSpPr>
            <p:spPr>
              <a:xfrm>
                <a:off x="2102900" y="819575"/>
                <a:ext cx="5650" cy="4400"/>
              </a:xfrm>
              <a:custGeom>
                <a:avLst/>
                <a:gdLst/>
                <a:ahLst/>
                <a:cxnLst/>
                <a:rect l="l" t="t" r="r" b="b"/>
                <a:pathLst>
                  <a:path w="226" h="176" extrusionOk="0">
                    <a:moveTo>
                      <a:pt x="76" y="0"/>
                    </a:moveTo>
                    <a:cubicBezTo>
                      <a:pt x="25" y="25"/>
                      <a:pt x="0" y="50"/>
                      <a:pt x="0" y="101"/>
                    </a:cubicBezTo>
                    <a:cubicBezTo>
                      <a:pt x="25" y="151"/>
                      <a:pt x="51" y="176"/>
                      <a:pt x="101" y="176"/>
                    </a:cubicBezTo>
                    <a:lnTo>
                      <a:pt x="151" y="176"/>
                    </a:lnTo>
                    <a:cubicBezTo>
                      <a:pt x="201" y="151"/>
                      <a:pt x="226" y="101"/>
                      <a:pt x="201" y="75"/>
                    </a:cubicBezTo>
                    <a:cubicBezTo>
                      <a:pt x="201" y="25"/>
                      <a:pt x="151" y="0"/>
                      <a:pt x="101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823" name="Google Shape;823;p27"/>
              <p:cNvSpPr/>
              <p:nvPr/>
            </p:nvSpPr>
            <p:spPr>
              <a:xfrm>
                <a:off x="2177450" y="839300"/>
                <a:ext cx="5050" cy="4725"/>
              </a:xfrm>
              <a:custGeom>
                <a:avLst/>
                <a:gdLst/>
                <a:ahLst/>
                <a:cxnLst/>
                <a:rect l="l" t="t" r="r" b="b"/>
                <a:pathLst>
                  <a:path w="202" h="189" extrusionOk="0">
                    <a:moveTo>
                      <a:pt x="79" y="1"/>
                    </a:moveTo>
                    <a:cubicBezTo>
                      <a:pt x="57" y="1"/>
                      <a:pt x="38" y="13"/>
                      <a:pt x="26" y="38"/>
                    </a:cubicBezTo>
                    <a:cubicBezTo>
                      <a:pt x="1" y="63"/>
                      <a:pt x="1" y="114"/>
                      <a:pt x="26" y="164"/>
                    </a:cubicBezTo>
                    <a:lnTo>
                      <a:pt x="51" y="189"/>
                    </a:lnTo>
                    <a:lnTo>
                      <a:pt x="126" y="189"/>
                    </a:lnTo>
                    <a:cubicBezTo>
                      <a:pt x="151" y="189"/>
                      <a:pt x="151" y="189"/>
                      <a:pt x="176" y="164"/>
                    </a:cubicBezTo>
                    <a:cubicBezTo>
                      <a:pt x="201" y="139"/>
                      <a:pt x="201" y="88"/>
                      <a:pt x="176" y="38"/>
                    </a:cubicBezTo>
                    <a:lnTo>
                      <a:pt x="151" y="38"/>
                    </a:lnTo>
                    <a:cubicBezTo>
                      <a:pt x="126" y="13"/>
                      <a:pt x="101" y="1"/>
                      <a:pt x="7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824" name="Google Shape;824;p27"/>
              <p:cNvSpPr/>
              <p:nvPr/>
            </p:nvSpPr>
            <p:spPr>
              <a:xfrm>
                <a:off x="2204400" y="924200"/>
                <a:ext cx="5050" cy="4425"/>
              </a:xfrm>
              <a:custGeom>
                <a:avLst/>
                <a:gdLst/>
                <a:ahLst/>
                <a:cxnLst/>
                <a:rect l="l" t="t" r="r" b="b"/>
                <a:pathLst>
                  <a:path w="202" h="177" extrusionOk="0">
                    <a:moveTo>
                      <a:pt x="126" y="1"/>
                    </a:moveTo>
                    <a:cubicBezTo>
                      <a:pt x="76" y="1"/>
                      <a:pt x="26" y="26"/>
                      <a:pt x="26" y="76"/>
                    </a:cubicBezTo>
                    <a:cubicBezTo>
                      <a:pt x="1" y="126"/>
                      <a:pt x="26" y="176"/>
                      <a:pt x="76" y="176"/>
                    </a:cubicBezTo>
                    <a:lnTo>
                      <a:pt x="101" y="176"/>
                    </a:lnTo>
                    <a:cubicBezTo>
                      <a:pt x="126" y="176"/>
                      <a:pt x="176" y="151"/>
                      <a:pt x="176" y="126"/>
                    </a:cubicBezTo>
                    <a:lnTo>
                      <a:pt x="176" y="101"/>
                    </a:lnTo>
                    <a:cubicBezTo>
                      <a:pt x="201" y="51"/>
                      <a:pt x="151" y="26"/>
                      <a:pt x="12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1" dirty="0">
                  <a:latin typeface="Abadi" panose="020B0604020104020204" pitchFamily="34" charset="0"/>
                </a:endParaRPr>
              </a:p>
            </p:txBody>
          </p:sp>
        </p:grp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20000" y="445025"/>
            <a:ext cx="77040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Boogaloo"/>
              <a:buNone/>
              <a:defRPr sz="3600" b="1">
                <a:solidFill>
                  <a:schemeClr val="dk1"/>
                </a:solidFill>
                <a:latin typeface="Boogaloo"/>
                <a:ea typeface="Boogaloo"/>
                <a:cs typeface="Boogaloo"/>
                <a:sym typeface="Boogalo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 dirty="0"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20000" y="1152476"/>
            <a:ext cx="7704000" cy="345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457200" lvl="0" indent="-330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anjari"/>
              <a:buChar char="●"/>
              <a:defRPr sz="1600">
                <a:solidFill>
                  <a:schemeClr val="dk2"/>
                </a:solidFill>
                <a:latin typeface="Manjari"/>
                <a:ea typeface="Manjari"/>
                <a:cs typeface="Manjari"/>
                <a:sym typeface="Manjari"/>
              </a:defRPr>
            </a:lvl1pPr>
            <a:lvl2pPr marL="914400" lvl="1" indent="-330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anjari"/>
              <a:buChar char="○"/>
              <a:defRPr sz="1600">
                <a:solidFill>
                  <a:schemeClr val="dk2"/>
                </a:solidFill>
                <a:latin typeface="Manjari"/>
                <a:ea typeface="Manjari"/>
                <a:cs typeface="Manjari"/>
                <a:sym typeface="Manjari"/>
              </a:defRPr>
            </a:lvl2pPr>
            <a:lvl3pPr marL="1371600" lvl="2" indent="-330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anjari"/>
              <a:buChar char="■"/>
              <a:defRPr sz="1600">
                <a:solidFill>
                  <a:schemeClr val="dk2"/>
                </a:solidFill>
                <a:latin typeface="Manjari"/>
                <a:ea typeface="Manjari"/>
                <a:cs typeface="Manjari"/>
                <a:sym typeface="Manjari"/>
              </a:defRPr>
            </a:lvl3pPr>
            <a:lvl4pPr marL="1828800" lvl="3" indent="-330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anjari"/>
              <a:buChar char="●"/>
              <a:defRPr sz="1600">
                <a:solidFill>
                  <a:schemeClr val="dk2"/>
                </a:solidFill>
                <a:latin typeface="Manjari"/>
                <a:ea typeface="Manjari"/>
                <a:cs typeface="Manjari"/>
                <a:sym typeface="Manjari"/>
              </a:defRPr>
            </a:lvl4pPr>
            <a:lvl5pPr marL="2286000" lvl="4" indent="-330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anjari"/>
              <a:buChar char="○"/>
              <a:defRPr sz="1600">
                <a:solidFill>
                  <a:schemeClr val="dk2"/>
                </a:solidFill>
                <a:latin typeface="Manjari"/>
                <a:ea typeface="Manjari"/>
                <a:cs typeface="Manjari"/>
                <a:sym typeface="Manjari"/>
              </a:defRPr>
            </a:lvl5pPr>
            <a:lvl6pPr marL="2743200" lvl="5" indent="-330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anjari"/>
              <a:buChar char="■"/>
              <a:defRPr sz="1600">
                <a:solidFill>
                  <a:schemeClr val="dk2"/>
                </a:solidFill>
                <a:latin typeface="Manjari"/>
                <a:ea typeface="Manjari"/>
                <a:cs typeface="Manjari"/>
                <a:sym typeface="Manjari"/>
              </a:defRPr>
            </a:lvl6pPr>
            <a:lvl7pPr marL="3200400" lvl="6" indent="-330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anjari"/>
              <a:buChar char="●"/>
              <a:defRPr sz="1600">
                <a:solidFill>
                  <a:schemeClr val="dk2"/>
                </a:solidFill>
                <a:latin typeface="Manjari"/>
                <a:ea typeface="Manjari"/>
                <a:cs typeface="Manjari"/>
                <a:sym typeface="Manjari"/>
              </a:defRPr>
            </a:lvl7pPr>
            <a:lvl8pPr marL="3657600" lvl="7" indent="-330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anjari"/>
              <a:buChar char="○"/>
              <a:defRPr sz="1600">
                <a:solidFill>
                  <a:schemeClr val="dk2"/>
                </a:solidFill>
                <a:latin typeface="Manjari"/>
                <a:ea typeface="Manjari"/>
                <a:cs typeface="Manjari"/>
                <a:sym typeface="Manjari"/>
              </a:defRPr>
            </a:lvl8pPr>
            <a:lvl9pPr marL="4114800" lvl="8" indent="-3302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600"/>
              <a:buFont typeface="Manjari"/>
              <a:buChar char="■"/>
              <a:defRPr sz="1600">
                <a:solidFill>
                  <a:schemeClr val="dk2"/>
                </a:solidFill>
                <a:latin typeface="Manjari"/>
                <a:ea typeface="Manjari"/>
                <a:cs typeface="Manjari"/>
                <a:sym typeface="Manjari"/>
              </a:defRPr>
            </a:lvl9pPr>
          </a:lstStyle>
          <a:p>
            <a:endParaRPr dirty="0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0" r:id="rId2"/>
    <p:sldLayoutId id="2147483658" r:id="rId3"/>
    <p:sldLayoutId id="2147483659" r:id="rId4"/>
    <p:sldLayoutId id="2147483672" r:id="rId5"/>
    <p:sldLayoutId id="2147483673" r:id="rId6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1" b="0" i="0" u="none" strike="noStrike" cap="none">
          <a:solidFill>
            <a:srgbClr val="000000"/>
          </a:solidFill>
          <a:latin typeface="SVN-Cherish Moment" panose="02000600000000000000" pitchFamily="50" charset="0"/>
          <a:ea typeface="SVN-Cherish Moment" panose="02000600000000000000" pitchFamily="50" charset="0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1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1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1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1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1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1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1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1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1" b="0" i="0" u="none" strike="noStrike" cap="none">
          <a:solidFill>
            <a:srgbClr val="000000"/>
          </a:solidFill>
          <a:latin typeface="Nunito" pitchFamily="2" charset="0"/>
          <a:ea typeface="Nunito" pitchFamily="2" charset="0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1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1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1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1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1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1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1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1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1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1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1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1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1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1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1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1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1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D6AF1D4-56F1-419B-AD32-435F33D3BF13}"/>
              </a:ext>
            </a:extLst>
          </p:cNvPr>
          <p:cNvSpPr/>
          <p:nvPr/>
        </p:nvSpPr>
        <p:spPr>
          <a:xfrm>
            <a:off x="172621" y="247797"/>
            <a:ext cx="737219" cy="453391"/>
          </a:xfrm>
          <a:prstGeom prst="rect">
            <a:avLst/>
          </a:prstGeom>
          <a:solidFill>
            <a:srgbClr val="97D8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1" dirty="0">
              <a:latin typeface="Abadi" panose="020B0604020104020204" pitchFamily="34" charset="0"/>
            </a:endParaRPr>
          </a:p>
        </p:txBody>
      </p:sp>
      <p:sp>
        <p:nvSpPr>
          <p:cNvPr id="833" name="Google Shape;833;p30"/>
          <p:cNvSpPr txBox="1">
            <a:spLocks noGrp="1"/>
          </p:cNvSpPr>
          <p:nvPr>
            <p:ph type="ctrTitle"/>
          </p:nvPr>
        </p:nvSpPr>
        <p:spPr>
          <a:xfrm>
            <a:off x="2153239" y="1201645"/>
            <a:ext cx="4818900" cy="2350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r>
              <a:rPr lang="en-US" sz="4000" b="0" dirty="0">
                <a:solidFill>
                  <a:schemeClr val="dk2"/>
                </a:solidFill>
                <a:cs typeface="Amatic SC" panose="00000500000000000000" pitchFamily="2" charset="-79"/>
              </a:rPr>
              <a:t>Giới thiệu mô hình</a:t>
            </a:r>
            <a:br>
              <a:rPr lang="en-US" sz="4000" b="0" dirty="0">
                <a:solidFill>
                  <a:schemeClr val="dk2"/>
                </a:solidFill>
                <a:cs typeface="Amatic SC" panose="00000500000000000000" pitchFamily="2" charset="-79"/>
              </a:rPr>
            </a:br>
            <a:r>
              <a:rPr lang="en-US" sz="5401" b="0" dirty="0">
                <a:solidFill>
                  <a:srgbClr val="F27573"/>
                </a:solidFill>
                <a:cs typeface="Amatic SC" panose="00000500000000000000" pitchFamily="2" charset="-79"/>
              </a:rPr>
              <a:t>Đèn</a:t>
            </a:r>
            <a:r>
              <a:rPr lang="en-US" sz="5401" b="0" dirty="0">
                <a:solidFill>
                  <a:schemeClr val="dk2"/>
                </a:solidFill>
                <a:cs typeface="Amatic SC" panose="00000500000000000000" pitchFamily="2" charset="-79"/>
              </a:rPr>
              <a:t> </a:t>
            </a:r>
            <a:r>
              <a:rPr lang="en-US" sz="5401" b="0" dirty="0">
                <a:solidFill>
                  <a:srgbClr val="FFD966"/>
                </a:solidFill>
                <a:cs typeface="Amatic SC" panose="00000500000000000000" pitchFamily="2" charset="-79"/>
              </a:rPr>
              <a:t>giao</a:t>
            </a:r>
            <a:r>
              <a:rPr lang="en-US" sz="5401" b="0" dirty="0">
                <a:solidFill>
                  <a:schemeClr val="dk2"/>
                </a:solidFill>
                <a:cs typeface="Amatic SC" panose="00000500000000000000" pitchFamily="2" charset="-79"/>
              </a:rPr>
              <a:t> </a:t>
            </a:r>
            <a:r>
              <a:rPr lang="en-US" sz="5401" b="0" dirty="0">
                <a:solidFill>
                  <a:srgbClr val="5FBA7E"/>
                </a:solidFill>
                <a:cs typeface="Amatic SC" panose="00000500000000000000" pitchFamily="2" charset="-79"/>
              </a:rPr>
              <a:t>thông</a:t>
            </a:r>
            <a:endParaRPr lang="en-US" sz="6601" b="0" dirty="0">
              <a:solidFill>
                <a:srgbClr val="5FBA7E"/>
              </a:solidFill>
              <a:cs typeface="Amatic SC" panose="00000500000000000000" pitchFamily="2" charset="-79"/>
            </a:endParaRPr>
          </a:p>
        </p:txBody>
      </p:sp>
      <p:sp>
        <p:nvSpPr>
          <p:cNvPr id="834" name="Google Shape;834;p30"/>
          <p:cNvSpPr txBox="1">
            <a:spLocks noGrp="1"/>
          </p:cNvSpPr>
          <p:nvPr>
            <p:ph type="subTitle" idx="4294967295"/>
          </p:nvPr>
        </p:nvSpPr>
        <p:spPr>
          <a:xfrm>
            <a:off x="2162555" y="2910329"/>
            <a:ext cx="4818900" cy="531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indent="0" algn="ctr">
              <a:buNone/>
            </a:pPr>
            <a:r>
              <a:rPr lang="en-US" sz="1801" dirty="0">
                <a:latin typeface="Nunito" pitchFamily="2" charset="0"/>
                <a:cs typeface="Poppins" panose="00000500000000000000" pitchFamily="50" charset="0"/>
              </a:rPr>
              <a:t>Dành cho học sinh mẫu giáo, tiểu học</a:t>
            </a:r>
            <a:r>
              <a:rPr lang="en-US" sz="1801" dirty="0">
                <a:latin typeface="Josefin Sans" pitchFamily="2" charset="0"/>
                <a:cs typeface="Poppins" panose="00000500000000000000" pitchFamily="50" charset="0"/>
              </a:rPr>
              <a:t>.</a:t>
            </a:r>
          </a:p>
        </p:txBody>
      </p:sp>
      <p:grpSp>
        <p:nvGrpSpPr>
          <p:cNvPr id="835" name="Google Shape;835;p30"/>
          <p:cNvGrpSpPr/>
          <p:nvPr/>
        </p:nvGrpSpPr>
        <p:grpSpPr>
          <a:xfrm>
            <a:off x="1528542" y="3522802"/>
            <a:ext cx="1544499" cy="1530207"/>
            <a:chOff x="1707525" y="952400"/>
            <a:chExt cx="337750" cy="334625"/>
          </a:xfrm>
        </p:grpSpPr>
        <p:sp>
          <p:nvSpPr>
            <p:cNvPr id="836" name="Google Shape;836;p30"/>
            <p:cNvSpPr/>
            <p:nvPr/>
          </p:nvSpPr>
          <p:spPr>
            <a:xfrm>
              <a:off x="1735100" y="969775"/>
              <a:ext cx="276975" cy="299025"/>
            </a:xfrm>
            <a:custGeom>
              <a:avLst/>
              <a:gdLst/>
              <a:ahLst/>
              <a:cxnLst/>
              <a:rect l="l" t="t" r="r" b="b"/>
              <a:pathLst>
                <a:path w="11079" h="11961" extrusionOk="0">
                  <a:moveTo>
                    <a:pt x="2781" y="1783"/>
                  </a:moveTo>
                  <a:cubicBezTo>
                    <a:pt x="2848" y="1783"/>
                    <a:pt x="2908" y="1870"/>
                    <a:pt x="2908" y="1937"/>
                  </a:cubicBezTo>
                  <a:cubicBezTo>
                    <a:pt x="2892" y="1986"/>
                    <a:pt x="2834" y="2013"/>
                    <a:pt x="2781" y="2013"/>
                  </a:cubicBezTo>
                  <a:cubicBezTo>
                    <a:pt x="2752" y="2013"/>
                    <a:pt x="2725" y="2005"/>
                    <a:pt x="2707" y="1987"/>
                  </a:cubicBezTo>
                  <a:cubicBezTo>
                    <a:pt x="2657" y="1912"/>
                    <a:pt x="2707" y="1837"/>
                    <a:pt x="2732" y="1787"/>
                  </a:cubicBezTo>
                  <a:lnTo>
                    <a:pt x="2757" y="1787"/>
                  </a:lnTo>
                  <a:cubicBezTo>
                    <a:pt x="2766" y="1784"/>
                    <a:pt x="2774" y="1783"/>
                    <a:pt x="2781" y="1783"/>
                  </a:cubicBezTo>
                  <a:close/>
                  <a:moveTo>
                    <a:pt x="7368" y="1783"/>
                  </a:moveTo>
                  <a:cubicBezTo>
                    <a:pt x="7434" y="1783"/>
                    <a:pt x="7492" y="1870"/>
                    <a:pt x="7469" y="1937"/>
                  </a:cubicBezTo>
                  <a:cubicBezTo>
                    <a:pt x="7453" y="1986"/>
                    <a:pt x="7395" y="2013"/>
                    <a:pt x="7349" y="2013"/>
                  </a:cubicBezTo>
                  <a:cubicBezTo>
                    <a:pt x="7324" y="2013"/>
                    <a:pt x="7303" y="2005"/>
                    <a:pt x="7294" y="1987"/>
                  </a:cubicBezTo>
                  <a:cubicBezTo>
                    <a:pt x="7244" y="1912"/>
                    <a:pt x="7269" y="1837"/>
                    <a:pt x="7319" y="1787"/>
                  </a:cubicBezTo>
                  <a:lnTo>
                    <a:pt x="7344" y="1787"/>
                  </a:lnTo>
                  <a:cubicBezTo>
                    <a:pt x="7352" y="1784"/>
                    <a:pt x="7360" y="1783"/>
                    <a:pt x="7368" y="1783"/>
                  </a:cubicBezTo>
                  <a:close/>
                  <a:moveTo>
                    <a:pt x="2457" y="2589"/>
                  </a:moveTo>
                  <a:cubicBezTo>
                    <a:pt x="2482" y="2589"/>
                    <a:pt x="2482" y="2589"/>
                    <a:pt x="2507" y="2614"/>
                  </a:cubicBezTo>
                  <a:lnTo>
                    <a:pt x="2557" y="2614"/>
                  </a:lnTo>
                  <a:cubicBezTo>
                    <a:pt x="2607" y="2639"/>
                    <a:pt x="2657" y="2664"/>
                    <a:pt x="2682" y="2714"/>
                  </a:cubicBezTo>
                  <a:cubicBezTo>
                    <a:pt x="2707" y="2764"/>
                    <a:pt x="2682" y="2839"/>
                    <a:pt x="2657" y="2890"/>
                  </a:cubicBezTo>
                  <a:cubicBezTo>
                    <a:pt x="2607" y="2940"/>
                    <a:pt x="2557" y="2965"/>
                    <a:pt x="2507" y="2965"/>
                  </a:cubicBezTo>
                  <a:cubicBezTo>
                    <a:pt x="2465" y="2975"/>
                    <a:pt x="2419" y="2981"/>
                    <a:pt x="2373" y="2981"/>
                  </a:cubicBezTo>
                  <a:cubicBezTo>
                    <a:pt x="2307" y="2981"/>
                    <a:pt x="2240" y="2969"/>
                    <a:pt x="2181" y="2940"/>
                  </a:cubicBezTo>
                  <a:cubicBezTo>
                    <a:pt x="2131" y="2915"/>
                    <a:pt x="2056" y="2865"/>
                    <a:pt x="2056" y="2789"/>
                  </a:cubicBezTo>
                  <a:cubicBezTo>
                    <a:pt x="2056" y="2739"/>
                    <a:pt x="2106" y="2689"/>
                    <a:pt x="2156" y="2664"/>
                  </a:cubicBezTo>
                  <a:cubicBezTo>
                    <a:pt x="2156" y="2639"/>
                    <a:pt x="2181" y="2639"/>
                    <a:pt x="2206" y="2614"/>
                  </a:cubicBezTo>
                  <a:cubicBezTo>
                    <a:pt x="2281" y="2589"/>
                    <a:pt x="2382" y="2589"/>
                    <a:pt x="2457" y="2589"/>
                  </a:cubicBezTo>
                  <a:close/>
                  <a:moveTo>
                    <a:pt x="7895" y="2454"/>
                  </a:moveTo>
                  <a:cubicBezTo>
                    <a:pt x="7928" y="2454"/>
                    <a:pt x="7962" y="2457"/>
                    <a:pt x="7996" y="2463"/>
                  </a:cubicBezTo>
                  <a:cubicBezTo>
                    <a:pt x="8021" y="2463"/>
                    <a:pt x="8046" y="2489"/>
                    <a:pt x="8071" y="2489"/>
                  </a:cubicBezTo>
                  <a:cubicBezTo>
                    <a:pt x="8071" y="2489"/>
                    <a:pt x="8121" y="2489"/>
                    <a:pt x="8146" y="2514"/>
                  </a:cubicBezTo>
                  <a:cubicBezTo>
                    <a:pt x="8196" y="2539"/>
                    <a:pt x="8271" y="2564"/>
                    <a:pt x="8296" y="2639"/>
                  </a:cubicBezTo>
                  <a:cubicBezTo>
                    <a:pt x="8346" y="2714"/>
                    <a:pt x="8321" y="2814"/>
                    <a:pt x="8271" y="2865"/>
                  </a:cubicBezTo>
                  <a:cubicBezTo>
                    <a:pt x="8221" y="2940"/>
                    <a:pt x="8146" y="2965"/>
                    <a:pt x="8071" y="2990"/>
                  </a:cubicBezTo>
                  <a:cubicBezTo>
                    <a:pt x="8018" y="3008"/>
                    <a:pt x="7964" y="3016"/>
                    <a:pt x="7911" y="3016"/>
                  </a:cubicBezTo>
                  <a:cubicBezTo>
                    <a:pt x="7814" y="3016"/>
                    <a:pt x="7717" y="2988"/>
                    <a:pt x="7620" y="2940"/>
                  </a:cubicBezTo>
                  <a:cubicBezTo>
                    <a:pt x="7544" y="2915"/>
                    <a:pt x="7469" y="2839"/>
                    <a:pt x="7444" y="2739"/>
                  </a:cubicBezTo>
                  <a:cubicBezTo>
                    <a:pt x="7444" y="2664"/>
                    <a:pt x="7494" y="2589"/>
                    <a:pt x="7570" y="2539"/>
                  </a:cubicBezTo>
                  <a:cubicBezTo>
                    <a:pt x="7595" y="2539"/>
                    <a:pt x="7620" y="2514"/>
                    <a:pt x="7645" y="2514"/>
                  </a:cubicBezTo>
                  <a:cubicBezTo>
                    <a:pt x="7718" y="2477"/>
                    <a:pt x="7805" y="2454"/>
                    <a:pt x="7895" y="2454"/>
                  </a:cubicBezTo>
                  <a:close/>
                  <a:moveTo>
                    <a:pt x="6982" y="2773"/>
                  </a:moveTo>
                  <a:cubicBezTo>
                    <a:pt x="7001" y="2773"/>
                    <a:pt x="7018" y="2785"/>
                    <a:pt x="7018" y="2814"/>
                  </a:cubicBezTo>
                  <a:cubicBezTo>
                    <a:pt x="7043" y="2839"/>
                    <a:pt x="7043" y="2865"/>
                    <a:pt x="7018" y="2890"/>
                  </a:cubicBezTo>
                  <a:cubicBezTo>
                    <a:pt x="6392" y="3291"/>
                    <a:pt x="5665" y="3516"/>
                    <a:pt x="4913" y="3516"/>
                  </a:cubicBezTo>
                  <a:cubicBezTo>
                    <a:pt x="4537" y="3516"/>
                    <a:pt x="4161" y="3466"/>
                    <a:pt x="3810" y="3341"/>
                  </a:cubicBezTo>
                  <a:cubicBezTo>
                    <a:pt x="3509" y="3240"/>
                    <a:pt x="3284" y="3140"/>
                    <a:pt x="3108" y="2990"/>
                  </a:cubicBezTo>
                  <a:cubicBezTo>
                    <a:pt x="3083" y="2965"/>
                    <a:pt x="3083" y="2915"/>
                    <a:pt x="3108" y="2890"/>
                  </a:cubicBezTo>
                  <a:cubicBezTo>
                    <a:pt x="3121" y="2877"/>
                    <a:pt x="3133" y="2871"/>
                    <a:pt x="3146" y="2871"/>
                  </a:cubicBezTo>
                  <a:cubicBezTo>
                    <a:pt x="3158" y="2871"/>
                    <a:pt x="3171" y="2877"/>
                    <a:pt x="3184" y="2890"/>
                  </a:cubicBezTo>
                  <a:cubicBezTo>
                    <a:pt x="3359" y="3015"/>
                    <a:pt x="3559" y="3140"/>
                    <a:pt x="3835" y="3215"/>
                  </a:cubicBezTo>
                  <a:cubicBezTo>
                    <a:pt x="4190" y="3328"/>
                    <a:pt x="4563" y="3384"/>
                    <a:pt x="4936" y="3384"/>
                  </a:cubicBezTo>
                  <a:cubicBezTo>
                    <a:pt x="5643" y="3384"/>
                    <a:pt x="6352" y="3183"/>
                    <a:pt x="6943" y="2789"/>
                  </a:cubicBezTo>
                  <a:cubicBezTo>
                    <a:pt x="6953" y="2779"/>
                    <a:pt x="6968" y="2773"/>
                    <a:pt x="6982" y="2773"/>
                  </a:cubicBezTo>
                  <a:close/>
                  <a:moveTo>
                    <a:pt x="5855" y="5812"/>
                  </a:moveTo>
                  <a:cubicBezTo>
                    <a:pt x="6059" y="5812"/>
                    <a:pt x="6273" y="5952"/>
                    <a:pt x="6316" y="6148"/>
                  </a:cubicBezTo>
                  <a:cubicBezTo>
                    <a:pt x="6392" y="6373"/>
                    <a:pt x="6241" y="6649"/>
                    <a:pt x="6016" y="6699"/>
                  </a:cubicBezTo>
                  <a:cubicBezTo>
                    <a:pt x="5976" y="6712"/>
                    <a:pt x="5934" y="6719"/>
                    <a:pt x="5892" y="6719"/>
                  </a:cubicBezTo>
                  <a:cubicBezTo>
                    <a:pt x="5699" y="6719"/>
                    <a:pt x="5501" y="6584"/>
                    <a:pt x="5439" y="6398"/>
                  </a:cubicBezTo>
                  <a:cubicBezTo>
                    <a:pt x="5389" y="6173"/>
                    <a:pt x="5514" y="5897"/>
                    <a:pt x="5740" y="5822"/>
                  </a:cubicBezTo>
                  <a:lnTo>
                    <a:pt x="5765" y="5822"/>
                  </a:lnTo>
                  <a:cubicBezTo>
                    <a:pt x="5794" y="5815"/>
                    <a:pt x="5825" y="5812"/>
                    <a:pt x="5855" y="5812"/>
                  </a:cubicBezTo>
                  <a:close/>
                  <a:moveTo>
                    <a:pt x="8729" y="5206"/>
                  </a:moveTo>
                  <a:cubicBezTo>
                    <a:pt x="9181" y="5206"/>
                    <a:pt x="9638" y="5417"/>
                    <a:pt x="9825" y="5822"/>
                  </a:cubicBezTo>
                  <a:cubicBezTo>
                    <a:pt x="10001" y="6223"/>
                    <a:pt x="9976" y="6699"/>
                    <a:pt x="9825" y="7100"/>
                  </a:cubicBezTo>
                  <a:cubicBezTo>
                    <a:pt x="9700" y="7426"/>
                    <a:pt x="9524" y="7752"/>
                    <a:pt x="9249" y="7952"/>
                  </a:cubicBezTo>
                  <a:cubicBezTo>
                    <a:pt x="9048" y="8086"/>
                    <a:pt x="8814" y="8164"/>
                    <a:pt x="8584" y="8164"/>
                  </a:cubicBezTo>
                  <a:cubicBezTo>
                    <a:pt x="8469" y="8164"/>
                    <a:pt x="8355" y="8144"/>
                    <a:pt x="8246" y="8103"/>
                  </a:cubicBezTo>
                  <a:cubicBezTo>
                    <a:pt x="7971" y="7977"/>
                    <a:pt x="7795" y="7702"/>
                    <a:pt x="7695" y="7426"/>
                  </a:cubicBezTo>
                  <a:cubicBezTo>
                    <a:pt x="7519" y="7000"/>
                    <a:pt x="7544" y="6524"/>
                    <a:pt x="7645" y="6073"/>
                  </a:cubicBezTo>
                  <a:cubicBezTo>
                    <a:pt x="7695" y="5847"/>
                    <a:pt x="7795" y="5596"/>
                    <a:pt x="7971" y="5446"/>
                  </a:cubicBezTo>
                  <a:cubicBezTo>
                    <a:pt x="8179" y="5285"/>
                    <a:pt x="8453" y="5206"/>
                    <a:pt x="8729" y="5206"/>
                  </a:cubicBezTo>
                  <a:close/>
                  <a:moveTo>
                    <a:pt x="4652" y="8246"/>
                  </a:moveTo>
                  <a:cubicBezTo>
                    <a:pt x="5034" y="8246"/>
                    <a:pt x="5415" y="8529"/>
                    <a:pt x="5389" y="9080"/>
                  </a:cubicBezTo>
                  <a:cubicBezTo>
                    <a:pt x="5366" y="9457"/>
                    <a:pt x="5010" y="9811"/>
                    <a:pt x="4635" y="9811"/>
                  </a:cubicBezTo>
                  <a:cubicBezTo>
                    <a:pt x="4611" y="9811"/>
                    <a:pt x="4586" y="9810"/>
                    <a:pt x="4562" y="9807"/>
                  </a:cubicBezTo>
                  <a:cubicBezTo>
                    <a:pt x="4186" y="9757"/>
                    <a:pt x="3910" y="9381"/>
                    <a:pt x="3910" y="9030"/>
                  </a:cubicBezTo>
                  <a:cubicBezTo>
                    <a:pt x="3923" y="8504"/>
                    <a:pt x="4288" y="8246"/>
                    <a:pt x="4652" y="8246"/>
                  </a:cubicBezTo>
                  <a:close/>
                  <a:moveTo>
                    <a:pt x="5994" y="0"/>
                  </a:moveTo>
                  <a:cubicBezTo>
                    <a:pt x="4945" y="0"/>
                    <a:pt x="3846" y="292"/>
                    <a:pt x="2908" y="784"/>
                  </a:cubicBezTo>
                  <a:cubicBezTo>
                    <a:pt x="2983" y="809"/>
                    <a:pt x="3033" y="859"/>
                    <a:pt x="3108" y="859"/>
                  </a:cubicBezTo>
                  <a:cubicBezTo>
                    <a:pt x="3008" y="1085"/>
                    <a:pt x="2808" y="1286"/>
                    <a:pt x="2557" y="1311"/>
                  </a:cubicBezTo>
                  <a:cubicBezTo>
                    <a:pt x="2507" y="1311"/>
                    <a:pt x="2407" y="1311"/>
                    <a:pt x="2432" y="1260"/>
                  </a:cubicBezTo>
                  <a:lnTo>
                    <a:pt x="2432" y="1260"/>
                  </a:lnTo>
                  <a:cubicBezTo>
                    <a:pt x="2418" y="1265"/>
                    <a:pt x="2405" y="1267"/>
                    <a:pt x="2393" y="1267"/>
                  </a:cubicBezTo>
                  <a:cubicBezTo>
                    <a:pt x="2338" y="1267"/>
                    <a:pt x="2297" y="1226"/>
                    <a:pt x="2256" y="1185"/>
                  </a:cubicBezTo>
                  <a:cubicBezTo>
                    <a:pt x="1930" y="1411"/>
                    <a:pt x="1630" y="1661"/>
                    <a:pt x="1379" y="1962"/>
                  </a:cubicBezTo>
                  <a:cubicBezTo>
                    <a:pt x="752" y="2664"/>
                    <a:pt x="351" y="3566"/>
                    <a:pt x="176" y="4494"/>
                  </a:cubicBezTo>
                  <a:cubicBezTo>
                    <a:pt x="151" y="4544"/>
                    <a:pt x="151" y="4594"/>
                    <a:pt x="126" y="4644"/>
                  </a:cubicBezTo>
                  <a:cubicBezTo>
                    <a:pt x="176" y="4619"/>
                    <a:pt x="201" y="4594"/>
                    <a:pt x="226" y="4569"/>
                  </a:cubicBezTo>
                  <a:cubicBezTo>
                    <a:pt x="239" y="4556"/>
                    <a:pt x="257" y="4550"/>
                    <a:pt x="276" y="4550"/>
                  </a:cubicBezTo>
                  <a:cubicBezTo>
                    <a:pt x="295" y="4550"/>
                    <a:pt x="314" y="4556"/>
                    <a:pt x="326" y="4569"/>
                  </a:cubicBezTo>
                  <a:cubicBezTo>
                    <a:pt x="351" y="4594"/>
                    <a:pt x="351" y="4644"/>
                    <a:pt x="326" y="4669"/>
                  </a:cubicBezTo>
                  <a:cubicBezTo>
                    <a:pt x="251" y="4719"/>
                    <a:pt x="176" y="4794"/>
                    <a:pt x="101" y="4870"/>
                  </a:cubicBezTo>
                  <a:cubicBezTo>
                    <a:pt x="1" y="5596"/>
                    <a:pt x="1" y="6323"/>
                    <a:pt x="126" y="7050"/>
                  </a:cubicBezTo>
                  <a:cubicBezTo>
                    <a:pt x="326" y="6824"/>
                    <a:pt x="627" y="6699"/>
                    <a:pt x="928" y="6699"/>
                  </a:cubicBezTo>
                  <a:cubicBezTo>
                    <a:pt x="1329" y="6699"/>
                    <a:pt x="1705" y="6875"/>
                    <a:pt x="1981" y="7125"/>
                  </a:cubicBezTo>
                  <a:cubicBezTo>
                    <a:pt x="2507" y="7576"/>
                    <a:pt x="2833" y="8253"/>
                    <a:pt x="2757" y="8930"/>
                  </a:cubicBezTo>
                  <a:cubicBezTo>
                    <a:pt x="2682" y="9531"/>
                    <a:pt x="2256" y="10058"/>
                    <a:pt x="1705" y="10258"/>
                  </a:cubicBezTo>
                  <a:cubicBezTo>
                    <a:pt x="1855" y="10408"/>
                    <a:pt x="2006" y="10559"/>
                    <a:pt x="2181" y="10684"/>
                  </a:cubicBezTo>
                  <a:cubicBezTo>
                    <a:pt x="2808" y="11210"/>
                    <a:pt x="3534" y="11586"/>
                    <a:pt x="4336" y="11787"/>
                  </a:cubicBezTo>
                  <a:cubicBezTo>
                    <a:pt x="4336" y="11636"/>
                    <a:pt x="4336" y="11486"/>
                    <a:pt x="4336" y="11336"/>
                  </a:cubicBezTo>
                  <a:cubicBezTo>
                    <a:pt x="4336" y="11311"/>
                    <a:pt x="4361" y="11286"/>
                    <a:pt x="4387" y="11286"/>
                  </a:cubicBezTo>
                  <a:cubicBezTo>
                    <a:pt x="4437" y="11286"/>
                    <a:pt x="4462" y="11311"/>
                    <a:pt x="4462" y="11336"/>
                  </a:cubicBezTo>
                  <a:cubicBezTo>
                    <a:pt x="4462" y="11486"/>
                    <a:pt x="4462" y="11662"/>
                    <a:pt x="4462" y="11812"/>
                  </a:cubicBezTo>
                  <a:cubicBezTo>
                    <a:pt x="4895" y="11910"/>
                    <a:pt x="5336" y="11961"/>
                    <a:pt x="5776" y="11961"/>
                  </a:cubicBezTo>
                  <a:cubicBezTo>
                    <a:pt x="6125" y="11961"/>
                    <a:pt x="6474" y="11929"/>
                    <a:pt x="6818" y="11862"/>
                  </a:cubicBezTo>
                  <a:lnTo>
                    <a:pt x="6818" y="11486"/>
                  </a:lnTo>
                  <a:cubicBezTo>
                    <a:pt x="6818" y="11461"/>
                    <a:pt x="6843" y="11411"/>
                    <a:pt x="6868" y="11411"/>
                  </a:cubicBezTo>
                  <a:cubicBezTo>
                    <a:pt x="6918" y="11411"/>
                    <a:pt x="6943" y="11461"/>
                    <a:pt x="6943" y="11486"/>
                  </a:cubicBezTo>
                  <a:lnTo>
                    <a:pt x="6943" y="11837"/>
                  </a:lnTo>
                  <a:cubicBezTo>
                    <a:pt x="7519" y="11687"/>
                    <a:pt x="8046" y="11461"/>
                    <a:pt x="8547" y="11135"/>
                  </a:cubicBezTo>
                  <a:cubicBezTo>
                    <a:pt x="9575" y="10433"/>
                    <a:pt x="10326" y="9331"/>
                    <a:pt x="10702" y="8128"/>
                  </a:cubicBezTo>
                  <a:cubicBezTo>
                    <a:pt x="11078" y="6925"/>
                    <a:pt x="11078" y="5646"/>
                    <a:pt x="10878" y="4393"/>
                  </a:cubicBezTo>
                  <a:cubicBezTo>
                    <a:pt x="10853" y="4368"/>
                    <a:pt x="10853" y="4318"/>
                    <a:pt x="10853" y="4293"/>
                  </a:cubicBezTo>
                  <a:cubicBezTo>
                    <a:pt x="10778" y="4218"/>
                    <a:pt x="10702" y="4168"/>
                    <a:pt x="10652" y="4093"/>
                  </a:cubicBezTo>
                  <a:cubicBezTo>
                    <a:pt x="10602" y="4068"/>
                    <a:pt x="10602" y="4042"/>
                    <a:pt x="10627" y="4017"/>
                  </a:cubicBezTo>
                  <a:cubicBezTo>
                    <a:pt x="10645" y="4000"/>
                    <a:pt x="10675" y="3982"/>
                    <a:pt x="10700" y="3982"/>
                  </a:cubicBezTo>
                  <a:cubicBezTo>
                    <a:pt x="10711" y="3982"/>
                    <a:pt x="10720" y="3985"/>
                    <a:pt x="10727" y="3992"/>
                  </a:cubicBezTo>
                  <a:cubicBezTo>
                    <a:pt x="10753" y="4017"/>
                    <a:pt x="10778" y="4042"/>
                    <a:pt x="10803" y="4068"/>
                  </a:cubicBezTo>
                  <a:cubicBezTo>
                    <a:pt x="10702" y="3667"/>
                    <a:pt x="10602" y="3291"/>
                    <a:pt x="10427" y="2915"/>
                  </a:cubicBezTo>
                  <a:cubicBezTo>
                    <a:pt x="10001" y="1937"/>
                    <a:pt x="9249" y="1110"/>
                    <a:pt x="8296" y="584"/>
                  </a:cubicBezTo>
                  <a:cubicBezTo>
                    <a:pt x="8296" y="584"/>
                    <a:pt x="8296" y="609"/>
                    <a:pt x="8296" y="609"/>
                  </a:cubicBezTo>
                  <a:cubicBezTo>
                    <a:pt x="8271" y="709"/>
                    <a:pt x="8221" y="809"/>
                    <a:pt x="8121" y="834"/>
                  </a:cubicBezTo>
                  <a:cubicBezTo>
                    <a:pt x="8146" y="885"/>
                    <a:pt x="8046" y="885"/>
                    <a:pt x="7996" y="885"/>
                  </a:cubicBezTo>
                  <a:cubicBezTo>
                    <a:pt x="7979" y="887"/>
                    <a:pt x="7961" y="888"/>
                    <a:pt x="7943" y="888"/>
                  </a:cubicBezTo>
                  <a:cubicBezTo>
                    <a:pt x="7754" y="888"/>
                    <a:pt x="7536" y="767"/>
                    <a:pt x="7444" y="584"/>
                  </a:cubicBezTo>
                  <a:cubicBezTo>
                    <a:pt x="7570" y="534"/>
                    <a:pt x="7645" y="433"/>
                    <a:pt x="7720" y="308"/>
                  </a:cubicBezTo>
                  <a:cubicBezTo>
                    <a:pt x="7188" y="97"/>
                    <a:pt x="6599" y="0"/>
                    <a:pt x="599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7" tIns="91427" rIns="91427" bIns="91427" anchor="ctr" anchorCtr="0">
              <a:noAutofit/>
            </a:bodyPr>
            <a:lstStyle/>
            <a:p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837" name="Google Shape;837;p30"/>
            <p:cNvSpPr/>
            <p:nvPr/>
          </p:nvSpPr>
          <p:spPr>
            <a:xfrm>
              <a:off x="1738225" y="1137250"/>
              <a:ext cx="67700" cy="89000"/>
            </a:xfrm>
            <a:custGeom>
              <a:avLst/>
              <a:gdLst/>
              <a:ahLst/>
              <a:cxnLst/>
              <a:rect l="l" t="t" r="r" b="b"/>
              <a:pathLst>
                <a:path w="2708" h="3560" extrusionOk="0">
                  <a:moveTo>
                    <a:pt x="803" y="0"/>
                  </a:moveTo>
                  <a:cubicBezTo>
                    <a:pt x="502" y="0"/>
                    <a:pt x="201" y="125"/>
                    <a:pt x="1" y="351"/>
                  </a:cubicBezTo>
                  <a:cubicBezTo>
                    <a:pt x="226" y="1554"/>
                    <a:pt x="753" y="2682"/>
                    <a:pt x="1580" y="3559"/>
                  </a:cubicBezTo>
                  <a:cubicBezTo>
                    <a:pt x="2131" y="3359"/>
                    <a:pt x="2557" y="2832"/>
                    <a:pt x="2632" y="2231"/>
                  </a:cubicBezTo>
                  <a:cubicBezTo>
                    <a:pt x="2708" y="1554"/>
                    <a:pt x="2382" y="877"/>
                    <a:pt x="1856" y="426"/>
                  </a:cubicBezTo>
                  <a:cubicBezTo>
                    <a:pt x="1580" y="176"/>
                    <a:pt x="1204" y="0"/>
                    <a:pt x="80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7" tIns="91427" rIns="91427" bIns="91427" anchor="ctr" anchorCtr="0">
              <a:noAutofit/>
            </a:bodyPr>
            <a:lstStyle/>
            <a:p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838" name="Google Shape;838;p30"/>
            <p:cNvSpPr/>
            <p:nvPr/>
          </p:nvSpPr>
          <p:spPr>
            <a:xfrm>
              <a:off x="1923075" y="1099900"/>
              <a:ext cx="62050" cy="73975"/>
            </a:xfrm>
            <a:custGeom>
              <a:avLst/>
              <a:gdLst/>
              <a:ahLst/>
              <a:cxnLst/>
              <a:rect l="l" t="t" r="r" b="b"/>
              <a:pathLst>
                <a:path w="2482" h="2959" extrusionOk="0">
                  <a:moveTo>
                    <a:pt x="1210" y="1"/>
                  </a:moveTo>
                  <a:cubicBezTo>
                    <a:pt x="934" y="1"/>
                    <a:pt x="660" y="80"/>
                    <a:pt x="452" y="241"/>
                  </a:cubicBezTo>
                  <a:cubicBezTo>
                    <a:pt x="251" y="391"/>
                    <a:pt x="176" y="642"/>
                    <a:pt x="126" y="868"/>
                  </a:cubicBezTo>
                  <a:cubicBezTo>
                    <a:pt x="25" y="1319"/>
                    <a:pt x="0" y="1795"/>
                    <a:pt x="176" y="2221"/>
                  </a:cubicBezTo>
                  <a:cubicBezTo>
                    <a:pt x="276" y="2497"/>
                    <a:pt x="452" y="2772"/>
                    <a:pt x="727" y="2898"/>
                  </a:cubicBezTo>
                  <a:cubicBezTo>
                    <a:pt x="836" y="2939"/>
                    <a:pt x="950" y="2959"/>
                    <a:pt x="1065" y="2959"/>
                  </a:cubicBezTo>
                  <a:cubicBezTo>
                    <a:pt x="1295" y="2959"/>
                    <a:pt x="1529" y="2881"/>
                    <a:pt x="1730" y="2747"/>
                  </a:cubicBezTo>
                  <a:cubicBezTo>
                    <a:pt x="2005" y="2547"/>
                    <a:pt x="2181" y="2221"/>
                    <a:pt x="2306" y="1895"/>
                  </a:cubicBezTo>
                  <a:cubicBezTo>
                    <a:pt x="2457" y="1494"/>
                    <a:pt x="2482" y="1018"/>
                    <a:pt x="2306" y="617"/>
                  </a:cubicBezTo>
                  <a:cubicBezTo>
                    <a:pt x="2119" y="212"/>
                    <a:pt x="1662" y="1"/>
                    <a:pt x="121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7" tIns="91427" rIns="91427" bIns="91427" anchor="ctr" anchorCtr="0">
              <a:noAutofit/>
            </a:bodyPr>
            <a:lstStyle/>
            <a:p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839" name="Google Shape;839;p30"/>
            <p:cNvSpPr/>
            <p:nvPr/>
          </p:nvSpPr>
          <p:spPr>
            <a:xfrm>
              <a:off x="1832850" y="1175925"/>
              <a:ext cx="37625" cy="39150"/>
            </a:xfrm>
            <a:custGeom>
              <a:avLst/>
              <a:gdLst/>
              <a:ahLst/>
              <a:cxnLst/>
              <a:rect l="l" t="t" r="r" b="b"/>
              <a:pathLst>
                <a:path w="1505" h="1566" extrusionOk="0">
                  <a:moveTo>
                    <a:pt x="742" y="0"/>
                  </a:moveTo>
                  <a:cubicBezTo>
                    <a:pt x="378" y="0"/>
                    <a:pt x="13" y="258"/>
                    <a:pt x="0" y="784"/>
                  </a:cubicBezTo>
                  <a:cubicBezTo>
                    <a:pt x="0" y="1135"/>
                    <a:pt x="276" y="1511"/>
                    <a:pt x="652" y="1561"/>
                  </a:cubicBezTo>
                  <a:cubicBezTo>
                    <a:pt x="676" y="1564"/>
                    <a:pt x="701" y="1565"/>
                    <a:pt x="725" y="1565"/>
                  </a:cubicBezTo>
                  <a:cubicBezTo>
                    <a:pt x="1100" y="1565"/>
                    <a:pt x="1456" y="1211"/>
                    <a:pt x="1479" y="834"/>
                  </a:cubicBezTo>
                  <a:cubicBezTo>
                    <a:pt x="1505" y="283"/>
                    <a:pt x="1124" y="0"/>
                    <a:pt x="74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7" tIns="91427" rIns="91427" bIns="91427" anchor="ctr" anchorCtr="0">
              <a:noAutofit/>
            </a:bodyPr>
            <a:lstStyle/>
            <a:p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840" name="Google Shape;840;p30"/>
            <p:cNvSpPr/>
            <p:nvPr/>
          </p:nvSpPr>
          <p:spPr>
            <a:xfrm>
              <a:off x="1869825" y="1115075"/>
              <a:ext cx="25075" cy="22675"/>
            </a:xfrm>
            <a:custGeom>
              <a:avLst/>
              <a:gdLst/>
              <a:ahLst/>
              <a:cxnLst/>
              <a:rect l="l" t="t" r="r" b="b"/>
              <a:pathLst>
                <a:path w="1003" h="907" extrusionOk="0">
                  <a:moveTo>
                    <a:pt x="466" y="0"/>
                  </a:moveTo>
                  <a:cubicBezTo>
                    <a:pt x="436" y="0"/>
                    <a:pt x="405" y="3"/>
                    <a:pt x="376" y="10"/>
                  </a:cubicBezTo>
                  <a:lnTo>
                    <a:pt x="351" y="10"/>
                  </a:lnTo>
                  <a:cubicBezTo>
                    <a:pt x="125" y="85"/>
                    <a:pt x="0" y="361"/>
                    <a:pt x="50" y="586"/>
                  </a:cubicBezTo>
                  <a:cubicBezTo>
                    <a:pt x="112" y="772"/>
                    <a:pt x="310" y="907"/>
                    <a:pt x="503" y="907"/>
                  </a:cubicBezTo>
                  <a:cubicBezTo>
                    <a:pt x="545" y="907"/>
                    <a:pt x="587" y="900"/>
                    <a:pt x="627" y="887"/>
                  </a:cubicBezTo>
                  <a:cubicBezTo>
                    <a:pt x="852" y="837"/>
                    <a:pt x="1003" y="561"/>
                    <a:pt x="927" y="336"/>
                  </a:cubicBezTo>
                  <a:cubicBezTo>
                    <a:pt x="884" y="140"/>
                    <a:pt x="670" y="0"/>
                    <a:pt x="46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7" tIns="91427" rIns="91427" bIns="91427" anchor="ctr" anchorCtr="0">
              <a:noAutofit/>
            </a:bodyPr>
            <a:lstStyle/>
            <a:p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841" name="Google Shape;841;p30"/>
            <p:cNvSpPr/>
            <p:nvPr/>
          </p:nvSpPr>
          <p:spPr>
            <a:xfrm>
              <a:off x="1835975" y="1251900"/>
              <a:ext cx="10675" cy="35125"/>
            </a:xfrm>
            <a:custGeom>
              <a:avLst/>
              <a:gdLst/>
              <a:ahLst/>
              <a:cxnLst/>
              <a:rect l="l" t="t" r="r" b="b"/>
              <a:pathLst>
                <a:path w="427" h="1405" extrusionOk="0">
                  <a:moveTo>
                    <a:pt x="352" y="1"/>
                  </a:moveTo>
                  <a:cubicBezTo>
                    <a:pt x="326" y="1"/>
                    <a:pt x="301" y="26"/>
                    <a:pt x="301" y="51"/>
                  </a:cubicBezTo>
                  <a:cubicBezTo>
                    <a:pt x="301" y="201"/>
                    <a:pt x="301" y="351"/>
                    <a:pt x="301" y="502"/>
                  </a:cubicBezTo>
                  <a:cubicBezTo>
                    <a:pt x="301" y="752"/>
                    <a:pt x="301" y="1003"/>
                    <a:pt x="301" y="1279"/>
                  </a:cubicBezTo>
                  <a:lnTo>
                    <a:pt x="76" y="1279"/>
                  </a:lnTo>
                  <a:cubicBezTo>
                    <a:pt x="26" y="1279"/>
                    <a:pt x="1" y="1304"/>
                    <a:pt x="1" y="1329"/>
                  </a:cubicBezTo>
                  <a:cubicBezTo>
                    <a:pt x="1" y="1379"/>
                    <a:pt x="26" y="1404"/>
                    <a:pt x="51" y="1404"/>
                  </a:cubicBezTo>
                  <a:lnTo>
                    <a:pt x="151" y="1404"/>
                  </a:lnTo>
                  <a:cubicBezTo>
                    <a:pt x="226" y="1404"/>
                    <a:pt x="301" y="1404"/>
                    <a:pt x="377" y="1379"/>
                  </a:cubicBezTo>
                  <a:cubicBezTo>
                    <a:pt x="402" y="1379"/>
                    <a:pt x="427" y="1354"/>
                    <a:pt x="427" y="1329"/>
                  </a:cubicBezTo>
                  <a:cubicBezTo>
                    <a:pt x="427" y="1053"/>
                    <a:pt x="427" y="803"/>
                    <a:pt x="427" y="527"/>
                  </a:cubicBezTo>
                  <a:cubicBezTo>
                    <a:pt x="427" y="377"/>
                    <a:pt x="427" y="201"/>
                    <a:pt x="427" y="51"/>
                  </a:cubicBezTo>
                  <a:cubicBezTo>
                    <a:pt x="427" y="26"/>
                    <a:pt x="402" y="1"/>
                    <a:pt x="352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7" tIns="91427" rIns="91427" bIns="91427" anchor="ctr" anchorCtr="0">
              <a:noAutofit/>
            </a:bodyPr>
            <a:lstStyle/>
            <a:p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842" name="Google Shape;842;p30"/>
            <p:cNvSpPr/>
            <p:nvPr/>
          </p:nvSpPr>
          <p:spPr>
            <a:xfrm>
              <a:off x="1905525" y="1255025"/>
              <a:ext cx="13175" cy="32000"/>
            </a:xfrm>
            <a:custGeom>
              <a:avLst/>
              <a:gdLst/>
              <a:ahLst/>
              <a:cxnLst/>
              <a:rect l="l" t="t" r="r" b="b"/>
              <a:pathLst>
                <a:path w="527" h="1280" extrusionOk="0">
                  <a:moveTo>
                    <a:pt x="51" y="1"/>
                  </a:moveTo>
                  <a:cubicBezTo>
                    <a:pt x="26" y="1"/>
                    <a:pt x="1" y="51"/>
                    <a:pt x="1" y="76"/>
                  </a:cubicBezTo>
                  <a:lnTo>
                    <a:pt x="1" y="452"/>
                  </a:lnTo>
                  <a:lnTo>
                    <a:pt x="1" y="1229"/>
                  </a:lnTo>
                  <a:cubicBezTo>
                    <a:pt x="1" y="1254"/>
                    <a:pt x="26" y="1279"/>
                    <a:pt x="51" y="1279"/>
                  </a:cubicBezTo>
                  <a:lnTo>
                    <a:pt x="452" y="1279"/>
                  </a:lnTo>
                  <a:cubicBezTo>
                    <a:pt x="502" y="1279"/>
                    <a:pt x="527" y="1254"/>
                    <a:pt x="527" y="1229"/>
                  </a:cubicBezTo>
                  <a:cubicBezTo>
                    <a:pt x="527" y="1204"/>
                    <a:pt x="502" y="1154"/>
                    <a:pt x="452" y="1154"/>
                  </a:cubicBezTo>
                  <a:lnTo>
                    <a:pt x="126" y="1154"/>
                  </a:lnTo>
                  <a:lnTo>
                    <a:pt x="126" y="427"/>
                  </a:lnTo>
                  <a:lnTo>
                    <a:pt x="126" y="76"/>
                  </a:lnTo>
                  <a:cubicBezTo>
                    <a:pt x="126" y="51"/>
                    <a:pt x="101" y="1"/>
                    <a:pt x="5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7" tIns="91427" rIns="91427" bIns="91427" anchor="ctr" anchorCtr="0">
              <a:noAutofit/>
            </a:bodyPr>
            <a:lstStyle/>
            <a:p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843" name="Google Shape;843;p30"/>
            <p:cNvSpPr/>
            <p:nvPr/>
          </p:nvSpPr>
          <p:spPr>
            <a:xfrm>
              <a:off x="1921200" y="1031100"/>
              <a:ext cx="21950" cy="14075"/>
            </a:xfrm>
            <a:custGeom>
              <a:avLst/>
              <a:gdLst/>
              <a:ahLst/>
              <a:cxnLst/>
              <a:rect l="l" t="t" r="r" b="b"/>
              <a:pathLst>
                <a:path w="878" h="563" extrusionOk="0">
                  <a:moveTo>
                    <a:pt x="451" y="1"/>
                  </a:moveTo>
                  <a:cubicBezTo>
                    <a:pt x="361" y="1"/>
                    <a:pt x="274" y="24"/>
                    <a:pt x="201" y="61"/>
                  </a:cubicBezTo>
                  <a:cubicBezTo>
                    <a:pt x="176" y="61"/>
                    <a:pt x="151" y="86"/>
                    <a:pt x="126" y="86"/>
                  </a:cubicBezTo>
                  <a:cubicBezTo>
                    <a:pt x="50" y="136"/>
                    <a:pt x="0" y="211"/>
                    <a:pt x="0" y="286"/>
                  </a:cubicBezTo>
                  <a:cubicBezTo>
                    <a:pt x="25" y="386"/>
                    <a:pt x="100" y="462"/>
                    <a:pt x="176" y="487"/>
                  </a:cubicBezTo>
                  <a:cubicBezTo>
                    <a:pt x="273" y="535"/>
                    <a:pt x="370" y="563"/>
                    <a:pt x="467" y="563"/>
                  </a:cubicBezTo>
                  <a:cubicBezTo>
                    <a:pt x="520" y="563"/>
                    <a:pt x="574" y="555"/>
                    <a:pt x="627" y="537"/>
                  </a:cubicBezTo>
                  <a:cubicBezTo>
                    <a:pt x="702" y="512"/>
                    <a:pt x="777" y="487"/>
                    <a:pt x="827" y="412"/>
                  </a:cubicBezTo>
                  <a:cubicBezTo>
                    <a:pt x="877" y="361"/>
                    <a:pt x="877" y="261"/>
                    <a:pt x="852" y="186"/>
                  </a:cubicBezTo>
                  <a:cubicBezTo>
                    <a:pt x="827" y="111"/>
                    <a:pt x="752" y="86"/>
                    <a:pt x="702" y="61"/>
                  </a:cubicBezTo>
                  <a:cubicBezTo>
                    <a:pt x="677" y="36"/>
                    <a:pt x="627" y="36"/>
                    <a:pt x="627" y="36"/>
                  </a:cubicBezTo>
                  <a:cubicBezTo>
                    <a:pt x="602" y="36"/>
                    <a:pt x="577" y="10"/>
                    <a:pt x="552" y="10"/>
                  </a:cubicBezTo>
                  <a:cubicBezTo>
                    <a:pt x="518" y="4"/>
                    <a:pt x="484" y="1"/>
                    <a:pt x="451" y="1"/>
                  </a:cubicBezTo>
                  <a:close/>
                </a:path>
              </a:pathLst>
            </a:custGeom>
            <a:solidFill>
              <a:schemeClr val="accent1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7" tIns="91427" rIns="91427" bIns="91427" anchor="ctr" anchorCtr="0">
              <a:noAutofit/>
            </a:bodyPr>
            <a:lstStyle/>
            <a:p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844" name="Google Shape;844;p30"/>
            <p:cNvSpPr/>
            <p:nvPr/>
          </p:nvSpPr>
          <p:spPr>
            <a:xfrm>
              <a:off x="1786475" y="1034475"/>
              <a:ext cx="16325" cy="9850"/>
            </a:xfrm>
            <a:custGeom>
              <a:avLst/>
              <a:gdLst/>
              <a:ahLst/>
              <a:cxnLst/>
              <a:rect l="l" t="t" r="r" b="b"/>
              <a:pathLst>
                <a:path w="653" h="394" extrusionOk="0">
                  <a:moveTo>
                    <a:pt x="402" y="1"/>
                  </a:moveTo>
                  <a:cubicBezTo>
                    <a:pt x="327" y="1"/>
                    <a:pt x="226" y="1"/>
                    <a:pt x="151" y="26"/>
                  </a:cubicBezTo>
                  <a:cubicBezTo>
                    <a:pt x="126" y="51"/>
                    <a:pt x="101" y="51"/>
                    <a:pt x="101" y="76"/>
                  </a:cubicBezTo>
                  <a:cubicBezTo>
                    <a:pt x="51" y="101"/>
                    <a:pt x="1" y="151"/>
                    <a:pt x="1" y="201"/>
                  </a:cubicBezTo>
                  <a:cubicBezTo>
                    <a:pt x="1" y="277"/>
                    <a:pt x="76" y="327"/>
                    <a:pt x="126" y="352"/>
                  </a:cubicBezTo>
                  <a:cubicBezTo>
                    <a:pt x="185" y="381"/>
                    <a:pt x="252" y="393"/>
                    <a:pt x="318" y="393"/>
                  </a:cubicBezTo>
                  <a:cubicBezTo>
                    <a:pt x="364" y="393"/>
                    <a:pt x="410" y="387"/>
                    <a:pt x="452" y="377"/>
                  </a:cubicBezTo>
                  <a:cubicBezTo>
                    <a:pt x="502" y="377"/>
                    <a:pt x="552" y="352"/>
                    <a:pt x="602" y="302"/>
                  </a:cubicBezTo>
                  <a:cubicBezTo>
                    <a:pt x="627" y="251"/>
                    <a:pt x="652" y="176"/>
                    <a:pt x="627" y="126"/>
                  </a:cubicBezTo>
                  <a:cubicBezTo>
                    <a:pt x="602" y="76"/>
                    <a:pt x="552" y="51"/>
                    <a:pt x="502" y="26"/>
                  </a:cubicBezTo>
                  <a:lnTo>
                    <a:pt x="452" y="26"/>
                  </a:lnTo>
                  <a:cubicBezTo>
                    <a:pt x="427" y="1"/>
                    <a:pt x="427" y="1"/>
                    <a:pt x="402" y="1"/>
                  </a:cubicBezTo>
                  <a:close/>
                </a:path>
              </a:pathLst>
            </a:custGeom>
            <a:solidFill>
              <a:schemeClr val="accent1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7" tIns="91427" rIns="91427" bIns="91427" anchor="ctr" anchorCtr="0">
              <a:noAutofit/>
            </a:bodyPr>
            <a:lstStyle/>
            <a:p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845" name="Google Shape;845;p30"/>
            <p:cNvSpPr/>
            <p:nvPr/>
          </p:nvSpPr>
          <p:spPr>
            <a:xfrm>
              <a:off x="1801525" y="1014325"/>
              <a:ext cx="6275" cy="5800"/>
            </a:xfrm>
            <a:custGeom>
              <a:avLst/>
              <a:gdLst/>
              <a:ahLst/>
              <a:cxnLst/>
              <a:rect l="l" t="t" r="r" b="b"/>
              <a:pathLst>
                <a:path w="251" h="232" extrusionOk="0">
                  <a:moveTo>
                    <a:pt x="124" y="1"/>
                  </a:moveTo>
                  <a:cubicBezTo>
                    <a:pt x="117" y="1"/>
                    <a:pt x="109" y="2"/>
                    <a:pt x="100" y="5"/>
                  </a:cubicBezTo>
                  <a:lnTo>
                    <a:pt x="75" y="5"/>
                  </a:lnTo>
                  <a:cubicBezTo>
                    <a:pt x="50" y="55"/>
                    <a:pt x="0" y="130"/>
                    <a:pt x="50" y="205"/>
                  </a:cubicBezTo>
                  <a:cubicBezTo>
                    <a:pt x="68" y="223"/>
                    <a:pt x="95" y="231"/>
                    <a:pt x="124" y="231"/>
                  </a:cubicBezTo>
                  <a:cubicBezTo>
                    <a:pt x="177" y="231"/>
                    <a:pt x="235" y="204"/>
                    <a:pt x="251" y="155"/>
                  </a:cubicBezTo>
                  <a:cubicBezTo>
                    <a:pt x="251" y="88"/>
                    <a:pt x="191" y="1"/>
                    <a:pt x="12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7" tIns="91427" rIns="91427" bIns="91427" anchor="ctr" anchorCtr="0">
              <a:noAutofit/>
            </a:bodyPr>
            <a:lstStyle/>
            <a:p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846" name="Google Shape;846;p30"/>
            <p:cNvSpPr/>
            <p:nvPr/>
          </p:nvSpPr>
          <p:spPr>
            <a:xfrm>
              <a:off x="1916175" y="1014325"/>
              <a:ext cx="6225" cy="5800"/>
            </a:xfrm>
            <a:custGeom>
              <a:avLst/>
              <a:gdLst/>
              <a:ahLst/>
              <a:cxnLst/>
              <a:rect l="l" t="t" r="r" b="b"/>
              <a:pathLst>
                <a:path w="249" h="232" extrusionOk="0">
                  <a:moveTo>
                    <a:pt x="125" y="1"/>
                  </a:moveTo>
                  <a:cubicBezTo>
                    <a:pt x="117" y="1"/>
                    <a:pt x="109" y="2"/>
                    <a:pt x="101" y="5"/>
                  </a:cubicBezTo>
                  <a:lnTo>
                    <a:pt x="76" y="5"/>
                  </a:lnTo>
                  <a:cubicBezTo>
                    <a:pt x="26" y="55"/>
                    <a:pt x="1" y="130"/>
                    <a:pt x="26" y="205"/>
                  </a:cubicBezTo>
                  <a:cubicBezTo>
                    <a:pt x="44" y="223"/>
                    <a:pt x="71" y="231"/>
                    <a:pt x="100" y="231"/>
                  </a:cubicBezTo>
                  <a:cubicBezTo>
                    <a:pt x="152" y="231"/>
                    <a:pt x="210" y="204"/>
                    <a:pt x="226" y="155"/>
                  </a:cubicBezTo>
                  <a:cubicBezTo>
                    <a:pt x="249" y="88"/>
                    <a:pt x="191" y="1"/>
                    <a:pt x="12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7" tIns="91427" rIns="91427" bIns="91427" anchor="ctr" anchorCtr="0">
              <a:noAutofit/>
            </a:bodyPr>
            <a:lstStyle/>
            <a:p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847" name="Google Shape;847;p30"/>
            <p:cNvSpPr/>
            <p:nvPr/>
          </p:nvSpPr>
          <p:spPr>
            <a:xfrm>
              <a:off x="1812175" y="1039075"/>
              <a:ext cx="99025" cy="18625"/>
            </a:xfrm>
            <a:custGeom>
              <a:avLst/>
              <a:gdLst/>
              <a:ahLst/>
              <a:cxnLst/>
              <a:rect l="l" t="t" r="r" b="b"/>
              <a:pathLst>
                <a:path w="3961" h="745" extrusionOk="0">
                  <a:moveTo>
                    <a:pt x="3899" y="1"/>
                  </a:moveTo>
                  <a:cubicBezTo>
                    <a:pt x="3885" y="1"/>
                    <a:pt x="3870" y="7"/>
                    <a:pt x="3860" y="17"/>
                  </a:cubicBezTo>
                  <a:cubicBezTo>
                    <a:pt x="3269" y="411"/>
                    <a:pt x="2560" y="612"/>
                    <a:pt x="1853" y="612"/>
                  </a:cubicBezTo>
                  <a:cubicBezTo>
                    <a:pt x="1480" y="612"/>
                    <a:pt x="1107" y="556"/>
                    <a:pt x="752" y="443"/>
                  </a:cubicBezTo>
                  <a:cubicBezTo>
                    <a:pt x="476" y="368"/>
                    <a:pt x="276" y="243"/>
                    <a:pt x="101" y="118"/>
                  </a:cubicBezTo>
                  <a:cubicBezTo>
                    <a:pt x="88" y="105"/>
                    <a:pt x="75" y="99"/>
                    <a:pt x="63" y="99"/>
                  </a:cubicBezTo>
                  <a:cubicBezTo>
                    <a:pt x="50" y="99"/>
                    <a:pt x="38" y="105"/>
                    <a:pt x="25" y="118"/>
                  </a:cubicBezTo>
                  <a:cubicBezTo>
                    <a:pt x="0" y="143"/>
                    <a:pt x="0" y="193"/>
                    <a:pt x="25" y="218"/>
                  </a:cubicBezTo>
                  <a:cubicBezTo>
                    <a:pt x="201" y="368"/>
                    <a:pt x="426" y="468"/>
                    <a:pt x="727" y="569"/>
                  </a:cubicBezTo>
                  <a:cubicBezTo>
                    <a:pt x="1078" y="694"/>
                    <a:pt x="1454" y="744"/>
                    <a:pt x="1830" y="744"/>
                  </a:cubicBezTo>
                  <a:cubicBezTo>
                    <a:pt x="2582" y="744"/>
                    <a:pt x="3309" y="519"/>
                    <a:pt x="3935" y="118"/>
                  </a:cubicBezTo>
                  <a:cubicBezTo>
                    <a:pt x="3960" y="93"/>
                    <a:pt x="3960" y="67"/>
                    <a:pt x="3935" y="42"/>
                  </a:cubicBezTo>
                  <a:cubicBezTo>
                    <a:pt x="3935" y="13"/>
                    <a:pt x="3918" y="1"/>
                    <a:pt x="389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7" tIns="91427" rIns="91427" bIns="91427" anchor="ctr" anchorCtr="0">
              <a:noAutofit/>
            </a:bodyPr>
            <a:lstStyle/>
            <a:p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848" name="Google Shape;848;p30"/>
            <p:cNvSpPr/>
            <p:nvPr/>
          </p:nvSpPr>
          <p:spPr>
            <a:xfrm>
              <a:off x="1785850" y="958675"/>
              <a:ext cx="26350" cy="43875"/>
            </a:xfrm>
            <a:custGeom>
              <a:avLst/>
              <a:gdLst/>
              <a:ahLst/>
              <a:cxnLst/>
              <a:rect l="l" t="t" r="r" b="b"/>
              <a:pathLst>
                <a:path w="1054" h="1755" extrusionOk="0">
                  <a:moveTo>
                    <a:pt x="477" y="0"/>
                  </a:moveTo>
                  <a:cubicBezTo>
                    <a:pt x="276" y="201"/>
                    <a:pt x="126" y="426"/>
                    <a:pt x="51" y="702"/>
                  </a:cubicBezTo>
                  <a:cubicBezTo>
                    <a:pt x="1" y="978"/>
                    <a:pt x="26" y="1253"/>
                    <a:pt x="151" y="1504"/>
                  </a:cubicBezTo>
                  <a:cubicBezTo>
                    <a:pt x="176" y="1554"/>
                    <a:pt x="201" y="1604"/>
                    <a:pt x="226" y="1629"/>
                  </a:cubicBezTo>
                  <a:cubicBezTo>
                    <a:pt x="267" y="1670"/>
                    <a:pt x="308" y="1711"/>
                    <a:pt x="363" y="1711"/>
                  </a:cubicBezTo>
                  <a:cubicBezTo>
                    <a:pt x="375" y="1711"/>
                    <a:pt x="388" y="1709"/>
                    <a:pt x="402" y="1704"/>
                  </a:cubicBezTo>
                  <a:lnTo>
                    <a:pt x="402" y="1704"/>
                  </a:lnTo>
                  <a:cubicBezTo>
                    <a:pt x="377" y="1755"/>
                    <a:pt x="477" y="1755"/>
                    <a:pt x="527" y="1755"/>
                  </a:cubicBezTo>
                  <a:cubicBezTo>
                    <a:pt x="778" y="1730"/>
                    <a:pt x="978" y="1529"/>
                    <a:pt x="1053" y="1303"/>
                  </a:cubicBezTo>
                  <a:cubicBezTo>
                    <a:pt x="1003" y="1303"/>
                    <a:pt x="928" y="1253"/>
                    <a:pt x="878" y="1228"/>
                  </a:cubicBezTo>
                  <a:cubicBezTo>
                    <a:pt x="727" y="1128"/>
                    <a:pt x="627" y="1003"/>
                    <a:pt x="552" y="827"/>
                  </a:cubicBezTo>
                  <a:cubicBezTo>
                    <a:pt x="452" y="602"/>
                    <a:pt x="427" y="351"/>
                    <a:pt x="477" y="126"/>
                  </a:cubicBezTo>
                  <a:cubicBezTo>
                    <a:pt x="477" y="75"/>
                    <a:pt x="452" y="50"/>
                    <a:pt x="47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7" tIns="91427" rIns="91427" bIns="91427" anchor="ctr" anchorCtr="0">
              <a:noAutofit/>
            </a:bodyPr>
            <a:lstStyle/>
            <a:p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849" name="Google Shape;849;p30"/>
            <p:cNvSpPr/>
            <p:nvPr/>
          </p:nvSpPr>
          <p:spPr>
            <a:xfrm>
              <a:off x="1921200" y="952400"/>
              <a:ext cx="22575" cy="39575"/>
            </a:xfrm>
            <a:custGeom>
              <a:avLst/>
              <a:gdLst/>
              <a:ahLst/>
              <a:cxnLst/>
              <a:rect l="l" t="t" r="r" b="b"/>
              <a:pathLst>
                <a:path w="903" h="1583" extrusionOk="0">
                  <a:moveTo>
                    <a:pt x="276" y="1"/>
                  </a:moveTo>
                  <a:lnTo>
                    <a:pt x="276" y="1"/>
                  </a:lnTo>
                  <a:cubicBezTo>
                    <a:pt x="301" y="26"/>
                    <a:pt x="301" y="76"/>
                    <a:pt x="326" y="101"/>
                  </a:cubicBezTo>
                  <a:cubicBezTo>
                    <a:pt x="401" y="326"/>
                    <a:pt x="426" y="552"/>
                    <a:pt x="376" y="752"/>
                  </a:cubicBezTo>
                  <a:cubicBezTo>
                    <a:pt x="351" y="853"/>
                    <a:pt x="326" y="928"/>
                    <a:pt x="276" y="1003"/>
                  </a:cubicBezTo>
                  <a:cubicBezTo>
                    <a:pt x="201" y="1128"/>
                    <a:pt x="126" y="1229"/>
                    <a:pt x="0" y="1279"/>
                  </a:cubicBezTo>
                  <a:cubicBezTo>
                    <a:pt x="92" y="1462"/>
                    <a:pt x="310" y="1583"/>
                    <a:pt x="499" y="1583"/>
                  </a:cubicBezTo>
                  <a:cubicBezTo>
                    <a:pt x="517" y="1583"/>
                    <a:pt x="535" y="1582"/>
                    <a:pt x="552" y="1580"/>
                  </a:cubicBezTo>
                  <a:cubicBezTo>
                    <a:pt x="602" y="1580"/>
                    <a:pt x="702" y="1580"/>
                    <a:pt x="677" y="1529"/>
                  </a:cubicBezTo>
                  <a:cubicBezTo>
                    <a:pt x="777" y="1504"/>
                    <a:pt x="827" y="1404"/>
                    <a:pt x="852" y="1304"/>
                  </a:cubicBezTo>
                  <a:cubicBezTo>
                    <a:pt x="852" y="1304"/>
                    <a:pt x="852" y="1279"/>
                    <a:pt x="852" y="1279"/>
                  </a:cubicBezTo>
                  <a:cubicBezTo>
                    <a:pt x="902" y="1028"/>
                    <a:pt x="877" y="778"/>
                    <a:pt x="777" y="552"/>
                  </a:cubicBezTo>
                  <a:cubicBezTo>
                    <a:pt x="677" y="326"/>
                    <a:pt x="501" y="126"/>
                    <a:pt x="27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7" tIns="91427" rIns="91427" bIns="91427" anchor="ctr" anchorCtr="0">
              <a:noAutofit/>
            </a:bodyPr>
            <a:lstStyle/>
            <a:p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850" name="Google Shape;850;p30"/>
            <p:cNvSpPr/>
            <p:nvPr/>
          </p:nvSpPr>
          <p:spPr>
            <a:xfrm>
              <a:off x="2000150" y="1069300"/>
              <a:ext cx="45125" cy="78625"/>
            </a:xfrm>
            <a:custGeom>
              <a:avLst/>
              <a:gdLst/>
              <a:ahLst/>
              <a:cxnLst/>
              <a:rect l="l" t="t" r="r" b="b"/>
              <a:pathLst>
                <a:path w="1805" h="3145" extrusionOk="0">
                  <a:moveTo>
                    <a:pt x="1554" y="2768"/>
                  </a:moveTo>
                  <a:cubicBezTo>
                    <a:pt x="1579" y="2768"/>
                    <a:pt x="1604" y="2768"/>
                    <a:pt x="1629" y="2793"/>
                  </a:cubicBezTo>
                  <a:cubicBezTo>
                    <a:pt x="1679" y="2843"/>
                    <a:pt x="1679" y="2894"/>
                    <a:pt x="1654" y="2969"/>
                  </a:cubicBezTo>
                  <a:cubicBezTo>
                    <a:pt x="1654" y="2969"/>
                    <a:pt x="1629" y="2994"/>
                    <a:pt x="1629" y="2994"/>
                  </a:cubicBezTo>
                  <a:cubicBezTo>
                    <a:pt x="1604" y="3006"/>
                    <a:pt x="1582" y="3011"/>
                    <a:pt x="1563" y="3011"/>
                  </a:cubicBezTo>
                  <a:cubicBezTo>
                    <a:pt x="1507" y="3011"/>
                    <a:pt x="1479" y="2969"/>
                    <a:pt x="1479" y="2969"/>
                  </a:cubicBezTo>
                  <a:cubicBezTo>
                    <a:pt x="1429" y="2919"/>
                    <a:pt x="1404" y="2843"/>
                    <a:pt x="1479" y="2768"/>
                  </a:cubicBezTo>
                  <a:close/>
                  <a:moveTo>
                    <a:pt x="98" y="1"/>
                  </a:moveTo>
                  <a:cubicBezTo>
                    <a:pt x="73" y="1"/>
                    <a:pt x="43" y="19"/>
                    <a:pt x="25" y="36"/>
                  </a:cubicBezTo>
                  <a:cubicBezTo>
                    <a:pt x="0" y="61"/>
                    <a:pt x="0" y="87"/>
                    <a:pt x="50" y="112"/>
                  </a:cubicBezTo>
                  <a:cubicBezTo>
                    <a:pt x="100" y="187"/>
                    <a:pt x="176" y="237"/>
                    <a:pt x="251" y="312"/>
                  </a:cubicBezTo>
                  <a:cubicBezTo>
                    <a:pt x="927" y="964"/>
                    <a:pt x="1303" y="1691"/>
                    <a:pt x="1454" y="2668"/>
                  </a:cubicBezTo>
                  <a:lnTo>
                    <a:pt x="1404" y="2668"/>
                  </a:lnTo>
                  <a:cubicBezTo>
                    <a:pt x="1278" y="2768"/>
                    <a:pt x="1303" y="2919"/>
                    <a:pt x="1354" y="3044"/>
                  </a:cubicBezTo>
                  <a:cubicBezTo>
                    <a:pt x="1404" y="3094"/>
                    <a:pt x="1479" y="3144"/>
                    <a:pt x="1554" y="3144"/>
                  </a:cubicBezTo>
                  <a:cubicBezTo>
                    <a:pt x="1604" y="3144"/>
                    <a:pt x="1654" y="3144"/>
                    <a:pt x="1679" y="3119"/>
                  </a:cubicBezTo>
                  <a:cubicBezTo>
                    <a:pt x="1729" y="3094"/>
                    <a:pt x="1755" y="3044"/>
                    <a:pt x="1780" y="3019"/>
                  </a:cubicBezTo>
                  <a:cubicBezTo>
                    <a:pt x="1805" y="2894"/>
                    <a:pt x="1805" y="2793"/>
                    <a:pt x="1729" y="2693"/>
                  </a:cubicBezTo>
                  <a:cubicBezTo>
                    <a:pt x="1679" y="2668"/>
                    <a:pt x="1629" y="2643"/>
                    <a:pt x="1579" y="2643"/>
                  </a:cubicBezTo>
                  <a:cubicBezTo>
                    <a:pt x="1429" y="1565"/>
                    <a:pt x="1003" y="788"/>
                    <a:pt x="201" y="87"/>
                  </a:cubicBezTo>
                  <a:cubicBezTo>
                    <a:pt x="176" y="61"/>
                    <a:pt x="151" y="36"/>
                    <a:pt x="125" y="11"/>
                  </a:cubicBezTo>
                  <a:cubicBezTo>
                    <a:pt x="118" y="4"/>
                    <a:pt x="109" y="1"/>
                    <a:pt x="9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7" tIns="91427" rIns="91427" bIns="91427" anchor="ctr" anchorCtr="0">
              <a:noAutofit/>
            </a:bodyPr>
            <a:lstStyle/>
            <a:p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851" name="Google Shape;851;p30"/>
            <p:cNvSpPr/>
            <p:nvPr/>
          </p:nvSpPr>
          <p:spPr>
            <a:xfrm>
              <a:off x="1707525" y="1083500"/>
              <a:ext cx="36375" cy="85100"/>
            </a:xfrm>
            <a:custGeom>
              <a:avLst/>
              <a:gdLst/>
              <a:ahLst/>
              <a:cxnLst/>
              <a:rect l="l" t="t" r="r" b="b"/>
              <a:pathLst>
                <a:path w="1455" h="3404" extrusionOk="0">
                  <a:moveTo>
                    <a:pt x="276" y="3002"/>
                  </a:moveTo>
                  <a:cubicBezTo>
                    <a:pt x="302" y="3002"/>
                    <a:pt x="302" y="3027"/>
                    <a:pt x="327" y="3027"/>
                  </a:cubicBezTo>
                  <a:cubicBezTo>
                    <a:pt x="352" y="3052"/>
                    <a:pt x="352" y="3077"/>
                    <a:pt x="352" y="3153"/>
                  </a:cubicBezTo>
                  <a:cubicBezTo>
                    <a:pt x="352" y="3203"/>
                    <a:pt x="327" y="3253"/>
                    <a:pt x="302" y="3278"/>
                  </a:cubicBezTo>
                  <a:lnTo>
                    <a:pt x="251" y="3278"/>
                  </a:lnTo>
                  <a:cubicBezTo>
                    <a:pt x="176" y="3253"/>
                    <a:pt x="126" y="3178"/>
                    <a:pt x="126" y="3128"/>
                  </a:cubicBezTo>
                  <a:cubicBezTo>
                    <a:pt x="151" y="3102"/>
                    <a:pt x="151" y="3052"/>
                    <a:pt x="201" y="3027"/>
                  </a:cubicBezTo>
                  <a:cubicBezTo>
                    <a:pt x="226" y="3027"/>
                    <a:pt x="251" y="3002"/>
                    <a:pt x="276" y="3002"/>
                  </a:cubicBezTo>
                  <a:close/>
                  <a:moveTo>
                    <a:pt x="1379" y="1"/>
                  </a:moveTo>
                  <a:cubicBezTo>
                    <a:pt x="1360" y="1"/>
                    <a:pt x="1342" y="7"/>
                    <a:pt x="1329" y="20"/>
                  </a:cubicBezTo>
                  <a:cubicBezTo>
                    <a:pt x="1304" y="45"/>
                    <a:pt x="1279" y="70"/>
                    <a:pt x="1229" y="95"/>
                  </a:cubicBezTo>
                  <a:cubicBezTo>
                    <a:pt x="452" y="797"/>
                    <a:pt x="26" y="1874"/>
                    <a:pt x="151" y="2902"/>
                  </a:cubicBezTo>
                  <a:cubicBezTo>
                    <a:pt x="151" y="2927"/>
                    <a:pt x="126" y="2927"/>
                    <a:pt x="101" y="2927"/>
                  </a:cubicBezTo>
                  <a:cubicBezTo>
                    <a:pt x="51" y="2977"/>
                    <a:pt x="26" y="3052"/>
                    <a:pt x="1" y="3102"/>
                  </a:cubicBezTo>
                  <a:cubicBezTo>
                    <a:pt x="1" y="3228"/>
                    <a:pt x="101" y="3353"/>
                    <a:pt x="226" y="3403"/>
                  </a:cubicBezTo>
                  <a:lnTo>
                    <a:pt x="276" y="3403"/>
                  </a:lnTo>
                  <a:cubicBezTo>
                    <a:pt x="302" y="3403"/>
                    <a:pt x="352" y="3403"/>
                    <a:pt x="377" y="3378"/>
                  </a:cubicBezTo>
                  <a:cubicBezTo>
                    <a:pt x="452" y="3328"/>
                    <a:pt x="477" y="3203"/>
                    <a:pt x="477" y="3153"/>
                  </a:cubicBezTo>
                  <a:cubicBezTo>
                    <a:pt x="477" y="3052"/>
                    <a:pt x="452" y="2977"/>
                    <a:pt x="402" y="2927"/>
                  </a:cubicBezTo>
                  <a:cubicBezTo>
                    <a:pt x="377" y="2902"/>
                    <a:pt x="352" y="2902"/>
                    <a:pt x="302" y="2877"/>
                  </a:cubicBezTo>
                  <a:lnTo>
                    <a:pt x="276" y="2877"/>
                  </a:lnTo>
                  <a:cubicBezTo>
                    <a:pt x="176" y="1950"/>
                    <a:pt x="527" y="972"/>
                    <a:pt x="1204" y="321"/>
                  </a:cubicBezTo>
                  <a:cubicBezTo>
                    <a:pt x="1279" y="245"/>
                    <a:pt x="1354" y="170"/>
                    <a:pt x="1429" y="120"/>
                  </a:cubicBezTo>
                  <a:cubicBezTo>
                    <a:pt x="1454" y="95"/>
                    <a:pt x="1454" y="45"/>
                    <a:pt x="1429" y="20"/>
                  </a:cubicBezTo>
                  <a:cubicBezTo>
                    <a:pt x="1417" y="7"/>
                    <a:pt x="1398" y="1"/>
                    <a:pt x="137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7" tIns="91427" rIns="91427" bIns="91427" anchor="ctr" anchorCtr="0">
              <a:noAutofit/>
            </a:bodyPr>
            <a:lstStyle/>
            <a:p>
              <a:endParaRPr sz="1401" dirty="0">
                <a:latin typeface="Abadi" panose="020B0604020104020204" pitchFamily="34" charset="0"/>
              </a:endParaRPr>
            </a:p>
          </p:txBody>
        </p:sp>
      </p:grpSp>
      <p:sp>
        <p:nvSpPr>
          <p:cNvPr id="852" name="Google Shape;852;p30"/>
          <p:cNvSpPr/>
          <p:nvPr/>
        </p:nvSpPr>
        <p:spPr>
          <a:xfrm>
            <a:off x="8188937" y="1613094"/>
            <a:ext cx="235072" cy="219109"/>
          </a:xfrm>
          <a:custGeom>
            <a:avLst/>
            <a:gdLst/>
            <a:ahLst/>
            <a:cxnLst/>
            <a:rect l="l" t="t" r="r" b="b"/>
            <a:pathLst>
              <a:path w="1856" h="1730" extrusionOk="0">
                <a:moveTo>
                  <a:pt x="853" y="0"/>
                </a:moveTo>
                <a:cubicBezTo>
                  <a:pt x="477" y="527"/>
                  <a:pt x="201" y="1103"/>
                  <a:pt x="1" y="1730"/>
                </a:cubicBezTo>
                <a:lnTo>
                  <a:pt x="1856" y="1730"/>
                </a:lnTo>
                <a:cubicBezTo>
                  <a:pt x="1580" y="1128"/>
                  <a:pt x="1254" y="552"/>
                  <a:pt x="878" y="25"/>
                </a:cubicBezTo>
                <a:lnTo>
                  <a:pt x="853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7" tIns="91427" rIns="91427" bIns="91427" anchor="ctr" anchorCtr="0">
            <a:noAutofit/>
          </a:bodyPr>
          <a:lstStyle/>
          <a:p>
            <a:endParaRPr sz="1401" dirty="0">
              <a:latin typeface="Abadi" panose="020B0604020104020204" pitchFamily="34" charset="0"/>
            </a:endParaRPr>
          </a:p>
        </p:txBody>
      </p:sp>
      <p:grpSp>
        <p:nvGrpSpPr>
          <p:cNvPr id="853" name="Google Shape;853;p30"/>
          <p:cNvGrpSpPr/>
          <p:nvPr/>
        </p:nvGrpSpPr>
        <p:grpSpPr>
          <a:xfrm>
            <a:off x="6327298" y="210775"/>
            <a:ext cx="2231660" cy="1555547"/>
            <a:chOff x="6912337" y="7"/>
            <a:chExt cx="2231661" cy="1555546"/>
          </a:xfrm>
        </p:grpSpPr>
        <p:sp>
          <p:nvSpPr>
            <p:cNvPr id="854" name="Google Shape;854;p30"/>
            <p:cNvSpPr/>
            <p:nvPr/>
          </p:nvSpPr>
          <p:spPr>
            <a:xfrm>
              <a:off x="8972507" y="1102264"/>
              <a:ext cx="28624" cy="24697"/>
            </a:xfrm>
            <a:custGeom>
              <a:avLst/>
              <a:gdLst/>
              <a:ahLst/>
              <a:cxnLst/>
              <a:rect l="l" t="t" r="r" b="b"/>
              <a:pathLst>
                <a:path w="226" h="195" extrusionOk="0">
                  <a:moveTo>
                    <a:pt x="97" y="0"/>
                  </a:moveTo>
                  <a:cubicBezTo>
                    <a:pt x="75" y="0"/>
                    <a:pt x="50" y="7"/>
                    <a:pt x="25" y="19"/>
                  </a:cubicBezTo>
                  <a:cubicBezTo>
                    <a:pt x="0" y="69"/>
                    <a:pt x="0" y="119"/>
                    <a:pt x="50" y="144"/>
                  </a:cubicBezTo>
                  <a:lnTo>
                    <a:pt x="75" y="169"/>
                  </a:lnTo>
                  <a:cubicBezTo>
                    <a:pt x="75" y="195"/>
                    <a:pt x="101" y="195"/>
                    <a:pt x="126" y="195"/>
                  </a:cubicBezTo>
                  <a:cubicBezTo>
                    <a:pt x="151" y="195"/>
                    <a:pt x="176" y="195"/>
                    <a:pt x="201" y="169"/>
                  </a:cubicBezTo>
                  <a:cubicBezTo>
                    <a:pt x="226" y="119"/>
                    <a:pt x="226" y="69"/>
                    <a:pt x="176" y="44"/>
                  </a:cubicBezTo>
                  <a:lnTo>
                    <a:pt x="151" y="19"/>
                  </a:lnTo>
                  <a:cubicBezTo>
                    <a:pt x="138" y="7"/>
                    <a:pt x="119" y="0"/>
                    <a:pt x="9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7" tIns="91427" rIns="91427" bIns="91427" anchor="ctr" anchorCtr="0">
              <a:noAutofit/>
            </a:bodyPr>
            <a:lstStyle/>
            <a:p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855" name="Google Shape;855;p30"/>
            <p:cNvSpPr/>
            <p:nvPr/>
          </p:nvSpPr>
          <p:spPr>
            <a:xfrm>
              <a:off x="9020130" y="1150139"/>
              <a:ext cx="25458" cy="24444"/>
            </a:xfrm>
            <a:custGeom>
              <a:avLst/>
              <a:gdLst/>
              <a:ahLst/>
              <a:cxnLst/>
              <a:rect l="l" t="t" r="r" b="b"/>
              <a:pathLst>
                <a:path w="201" h="193" extrusionOk="0">
                  <a:moveTo>
                    <a:pt x="91" y="1"/>
                  </a:moveTo>
                  <a:cubicBezTo>
                    <a:pt x="75" y="1"/>
                    <a:pt x="61" y="7"/>
                    <a:pt x="50" y="17"/>
                  </a:cubicBezTo>
                  <a:cubicBezTo>
                    <a:pt x="0" y="42"/>
                    <a:pt x="0" y="117"/>
                    <a:pt x="25" y="142"/>
                  </a:cubicBezTo>
                  <a:lnTo>
                    <a:pt x="50" y="167"/>
                  </a:lnTo>
                  <a:cubicBezTo>
                    <a:pt x="75" y="192"/>
                    <a:pt x="100" y="192"/>
                    <a:pt x="126" y="192"/>
                  </a:cubicBezTo>
                  <a:lnTo>
                    <a:pt x="176" y="192"/>
                  </a:lnTo>
                  <a:cubicBezTo>
                    <a:pt x="201" y="142"/>
                    <a:pt x="201" y="92"/>
                    <a:pt x="176" y="67"/>
                  </a:cubicBezTo>
                  <a:lnTo>
                    <a:pt x="151" y="42"/>
                  </a:lnTo>
                  <a:cubicBezTo>
                    <a:pt x="136" y="13"/>
                    <a:pt x="113" y="1"/>
                    <a:pt x="9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7" tIns="91427" rIns="91427" bIns="91427" anchor="ctr" anchorCtr="0">
              <a:noAutofit/>
            </a:bodyPr>
            <a:lstStyle/>
            <a:p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856" name="Google Shape;856;p30"/>
            <p:cNvSpPr/>
            <p:nvPr/>
          </p:nvSpPr>
          <p:spPr>
            <a:xfrm>
              <a:off x="9121707" y="1463350"/>
              <a:ext cx="22291" cy="25457"/>
            </a:xfrm>
            <a:custGeom>
              <a:avLst/>
              <a:gdLst/>
              <a:ahLst/>
              <a:cxnLst/>
              <a:rect l="l" t="t" r="r" b="b"/>
              <a:pathLst>
                <a:path w="176" h="201" extrusionOk="0">
                  <a:moveTo>
                    <a:pt x="100" y="0"/>
                  </a:moveTo>
                  <a:cubicBezTo>
                    <a:pt x="50" y="0"/>
                    <a:pt x="0" y="50"/>
                    <a:pt x="0" y="75"/>
                  </a:cubicBezTo>
                  <a:lnTo>
                    <a:pt x="0" y="126"/>
                  </a:lnTo>
                  <a:cubicBezTo>
                    <a:pt x="0" y="176"/>
                    <a:pt x="25" y="201"/>
                    <a:pt x="75" y="201"/>
                  </a:cubicBezTo>
                  <a:cubicBezTo>
                    <a:pt x="126" y="201"/>
                    <a:pt x="176" y="176"/>
                    <a:pt x="176" y="126"/>
                  </a:cubicBezTo>
                  <a:lnTo>
                    <a:pt x="176" y="100"/>
                  </a:lnTo>
                  <a:cubicBezTo>
                    <a:pt x="176" y="50"/>
                    <a:pt x="151" y="0"/>
                    <a:pt x="10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7" tIns="91427" rIns="91427" bIns="91427" anchor="ctr" anchorCtr="0">
              <a:noAutofit/>
            </a:bodyPr>
            <a:lstStyle/>
            <a:p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857" name="Google Shape;857;p30"/>
            <p:cNvSpPr/>
            <p:nvPr/>
          </p:nvSpPr>
          <p:spPr>
            <a:xfrm>
              <a:off x="8797850" y="1008161"/>
              <a:ext cx="25584" cy="23557"/>
            </a:xfrm>
            <a:custGeom>
              <a:avLst/>
              <a:gdLst/>
              <a:ahLst/>
              <a:cxnLst/>
              <a:rect l="l" t="t" r="r" b="b"/>
              <a:pathLst>
                <a:path w="202" h="186" extrusionOk="0">
                  <a:moveTo>
                    <a:pt x="62" y="0"/>
                  </a:moveTo>
                  <a:cubicBezTo>
                    <a:pt x="28" y="0"/>
                    <a:pt x="1" y="24"/>
                    <a:pt x="1" y="60"/>
                  </a:cubicBezTo>
                  <a:cubicBezTo>
                    <a:pt x="1" y="110"/>
                    <a:pt x="26" y="161"/>
                    <a:pt x="51" y="161"/>
                  </a:cubicBezTo>
                  <a:lnTo>
                    <a:pt x="101" y="186"/>
                  </a:lnTo>
                  <a:lnTo>
                    <a:pt x="126" y="186"/>
                  </a:lnTo>
                  <a:cubicBezTo>
                    <a:pt x="151" y="186"/>
                    <a:pt x="176" y="161"/>
                    <a:pt x="201" y="110"/>
                  </a:cubicBezTo>
                  <a:cubicBezTo>
                    <a:pt x="201" y="60"/>
                    <a:pt x="176" y="35"/>
                    <a:pt x="126" y="10"/>
                  </a:cubicBezTo>
                  <a:lnTo>
                    <a:pt x="101" y="10"/>
                  </a:lnTo>
                  <a:cubicBezTo>
                    <a:pt x="88" y="4"/>
                    <a:pt x="74" y="0"/>
                    <a:pt x="6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7" tIns="91427" rIns="91427" bIns="91427" anchor="ctr" anchorCtr="0">
              <a:noAutofit/>
            </a:bodyPr>
            <a:lstStyle/>
            <a:p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858" name="Google Shape;858;p30"/>
            <p:cNvSpPr/>
            <p:nvPr/>
          </p:nvSpPr>
          <p:spPr>
            <a:xfrm>
              <a:off x="8918552" y="1061989"/>
              <a:ext cx="28624" cy="23684"/>
            </a:xfrm>
            <a:custGeom>
              <a:avLst/>
              <a:gdLst/>
              <a:ahLst/>
              <a:cxnLst/>
              <a:rect l="l" t="t" r="r" b="b"/>
              <a:pathLst>
                <a:path w="226" h="187" extrusionOk="0">
                  <a:moveTo>
                    <a:pt x="107" y="1"/>
                  </a:moveTo>
                  <a:cubicBezTo>
                    <a:pt x="73" y="1"/>
                    <a:pt x="43" y="19"/>
                    <a:pt x="25" y="36"/>
                  </a:cubicBezTo>
                  <a:cubicBezTo>
                    <a:pt x="0" y="86"/>
                    <a:pt x="25" y="137"/>
                    <a:pt x="50" y="162"/>
                  </a:cubicBezTo>
                  <a:lnTo>
                    <a:pt x="75" y="187"/>
                  </a:lnTo>
                  <a:lnTo>
                    <a:pt x="126" y="187"/>
                  </a:lnTo>
                  <a:cubicBezTo>
                    <a:pt x="151" y="187"/>
                    <a:pt x="176" y="187"/>
                    <a:pt x="201" y="162"/>
                  </a:cubicBezTo>
                  <a:cubicBezTo>
                    <a:pt x="226" y="112"/>
                    <a:pt x="226" y="61"/>
                    <a:pt x="176" y="36"/>
                  </a:cubicBezTo>
                  <a:lnTo>
                    <a:pt x="151" y="11"/>
                  </a:lnTo>
                  <a:cubicBezTo>
                    <a:pt x="136" y="4"/>
                    <a:pt x="121" y="1"/>
                    <a:pt x="10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7" tIns="91427" rIns="91427" bIns="91427" anchor="ctr" anchorCtr="0">
              <a:noAutofit/>
            </a:bodyPr>
            <a:lstStyle/>
            <a:p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859" name="Google Shape;859;p30"/>
            <p:cNvSpPr/>
            <p:nvPr/>
          </p:nvSpPr>
          <p:spPr>
            <a:xfrm>
              <a:off x="9086750" y="1265266"/>
              <a:ext cx="28751" cy="26724"/>
            </a:xfrm>
            <a:custGeom>
              <a:avLst/>
              <a:gdLst/>
              <a:ahLst/>
              <a:cxnLst/>
              <a:rect l="l" t="t" r="r" b="b"/>
              <a:pathLst>
                <a:path w="227" h="211" extrusionOk="0">
                  <a:moveTo>
                    <a:pt x="115" y="0"/>
                  </a:moveTo>
                  <a:cubicBezTo>
                    <a:pt x="103" y="0"/>
                    <a:pt x="89" y="4"/>
                    <a:pt x="76" y="10"/>
                  </a:cubicBezTo>
                  <a:cubicBezTo>
                    <a:pt x="26" y="35"/>
                    <a:pt x="1" y="86"/>
                    <a:pt x="26" y="136"/>
                  </a:cubicBezTo>
                  <a:lnTo>
                    <a:pt x="51" y="161"/>
                  </a:lnTo>
                  <a:cubicBezTo>
                    <a:pt x="51" y="186"/>
                    <a:pt x="76" y="211"/>
                    <a:pt x="126" y="211"/>
                  </a:cubicBezTo>
                  <a:lnTo>
                    <a:pt x="151" y="211"/>
                  </a:lnTo>
                  <a:cubicBezTo>
                    <a:pt x="201" y="186"/>
                    <a:pt x="226" y="136"/>
                    <a:pt x="201" y="86"/>
                  </a:cubicBezTo>
                  <a:lnTo>
                    <a:pt x="176" y="60"/>
                  </a:lnTo>
                  <a:cubicBezTo>
                    <a:pt x="176" y="24"/>
                    <a:pt x="149" y="0"/>
                    <a:pt x="11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7" tIns="91427" rIns="91427" bIns="91427" anchor="ctr" anchorCtr="0">
              <a:noAutofit/>
            </a:bodyPr>
            <a:lstStyle/>
            <a:p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860" name="Google Shape;860;p30"/>
            <p:cNvSpPr/>
            <p:nvPr/>
          </p:nvSpPr>
          <p:spPr>
            <a:xfrm>
              <a:off x="8858265" y="1030326"/>
              <a:ext cx="28624" cy="23684"/>
            </a:xfrm>
            <a:custGeom>
              <a:avLst/>
              <a:gdLst/>
              <a:ahLst/>
              <a:cxnLst/>
              <a:rect l="l" t="t" r="r" b="b"/>
              <a:pathLst>
                <a:path w="226" h="187" extrusionOk="0">
                  <a:moveTo>
                    <a:pt x="111" y="1"/>
                  </a:moveTo>
                  <a:cubicBezTo>
                    <a:pt x="75" y="1"/>
                    <a:pt x="43" y="24"/>
                    <a:pt x="25" y="61"/>
                  </a:cubicBezTo>
                  <a:cubicBezTo>
                    <a:pt x="0" y="86"/>
                    <a:pt x="25" y="136"/>
                    <a:pt x="75" y="161"/>
                  </a:cubicBezTo>
                  <a:lnTo>
                    <a:pt x="100" y="186"/>
                  </a:lnTo>
                  <a:lnTo>
                    <a:pt x="150" y="186"/>
                  </a:lnTo>
                  <a:cubicBezTo>
                    <a:pt x="175" y="186"/>
                    <a:pt x="201" y="161"/>
                    <a:pt x="226" y="136"/>
                  </a:cubicBezTo>
                  <a:cubicBezTo>
                    <a:pt x="226" y="86"/>
                    <a:pt x="226" y="36"/>
                    <a:pt x="175" y="11"/>
                  </a:cubicBezTo>
                  <a:lnTo>
                    <a:pt x="150" y="11"/>
                  </a:lnTo>
                  <a:cubicBezTo>
                    <a:pt x="137" y="4"/>
                    <a:pt x="124" y="1"/>
                    <a:pt x="111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7" tIns="91427" rIns="91427" bIns="91427" anchor="ctr" anchorCtr="0">
              <a:noAutofit/>
            </a:bodyPr>
            <a:lstStyle/>
            <a:p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861" name="Google Shape;861;p30"/>
            <p:cNvSpPr/>
            <p:nvPr/>
          </p:nvSpPr>
          <p:spPr>
            <a:xfrm>
              <a:off x="9058126" y="1204979"/>
              <a:ext cx="25584" cy="26724"/>
            </a:xfrm>
            <a:custGeom>
              <a:avLst/>
              <a:gdLst/>
              <a:ahLst/>
              <a:cxnLst/>
              <a:rect l="l" t="t" r="r" b="b"/>
              <a:pathLst>
                <a:path w="202" h="211" extrusionOk="0">
                  <a:moveTo>
                    <a:pt x="91" y="0"/>
                  </a:moveTo>
                  <a:cubicBezTo>
                    <a:pt x="78" y="0"/>
                    <a:pt x="65" y="3"/>
                    <a:pt x="51" y="10"/>
                  </a:cubicBezTo>
                  <a:cubicBezTo>
                    <a:pt x="26" y="35"/>
                    <a:pt x="1" y="85"/>
                    <a:pt x="26" y="135"/>
                  </a:cubicBezTo>
                  <a:lnTo>
                    <a:pt x="51" y="161"/>
                  </a:lnTo>
                  <a:cubicBezTo>
                    <a:pt x="51" y="186"/>
                    <a:pt x="76" y="211"/>
                    <a:pt x="126" y="211"/>
                  </a:cubicBezTo>
                  <a:cubicBezTo>
                    <a:pt x="126" y="211"/>
                    <a:pt x="151" y="211"/>
                    <a:pt x="151" y="186"/>
                  </a:cubicBezTo>
                  <a:cubicBezTo>
                    <a:pt x="201" y="186"/>
                    <a:pt x="201" y="110"/>
                    <a:pt x="201" y="85"/>
                  </a:cubicBezTo>
                  <a:lnTo>
                    <a:pt x="176" y="60"/>
                  </a:lnTo>
                  <a:cubicBezTo>
                    <a:pt x="158" y="24"/>
                    <a:pt x="126" y="0"/>
                    <a:pt x="9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7" tIns="91427" rIns="91427" bIns="91427" anchor="ctr" anchorCtr="0">
              <a:noAutofit/>
            </a:bodyPr>
            <a:lstStyle/>
            <a:p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862" name="Google Shape;862;p30"/>
            <p:cNvSpPr/>
            <p:nvPr/>
          </p:nvSpPr>
          <p:spPr>
            <a:xfrm>
              <a:off x="9121707" y="1396605"/>
              <a:ext cx="22291" cy="25584"/>
            </a:xfrm>
            <a:custGeom>
              <a:avLst/>
              <a:gdLst/>
              <a:ahLst/>
              <a:cxnLst/>
              <a:rect l="l" t="t" r="r" b="b"/>
              <a:pathLst>
                <a:path w="176" h="202" extrusionOk="0">
                  <a:moveTo>
                    <a:pt x="75" y="1"/>
                  </a:moveTo>
                  <a:cubicBezTo>
                    <a:pt x="25" y="1"/>
                    <a:pt x="0" y="51"/>
                    <a:pt x="0" y="101"/>
                  </a:cubicBezTo>
                  <a:lnTo>
                    <a:pt x="0" y="126"/>
                  </a:lnTo>
                  <a:cubicBezTo>
                    <a:pt x="0" y="176"/>
                    <a:pt x="50" y="201"/>
                    <a:pt x="75" y="201"/>
                  </a:cubicBezTo>
                  <a:lnTo>
                    <a:pt x="100" y="201"/>
                  </a:lnTo>
                  <a:cubicBezTo>
                    <a:pt x="126" y="201"/>
                    <a:pt x="176" y="151"/>
                    <a:pt x="176" y="126"/>
                  </a:cubicBezTo>
                  <a:lnTo>
                    <a:pt x="176" y="76"/>
                  </a:lnTo>
                  <a:cubicBezTo>
                    <a:pt x="151" y="26"/>
                    <a:pt x="126" y="1"/>
                    <a:pt x="75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7" tIns="91427" rIns="91427" bIns="91427" anchor="ctr" anchorCtr="0">
              <a:noAutofit/>
            </a:bodyPr>
            <a:lstStyle/>
            <a:p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863" name="Google Shape;863;p30"/>
            <p:cNvSpPr/>
            <p:nvPr/>
          </p:nvSpPr>
          <p:spPr>
            <a:xfrm>
              <a:off x="9108915" y="1329985"/>
              <a:ext cx="25584" cy="25584"/>
            </a:xfrm>
            <a:custGeom>
              <a:avLst/>
              <a:gdLst/>
              <a:ahLst/>
              <a:cxnLst/>
              <a:rect l="l" t="t" r="r" b="b"/>
              <a:pathLst>
                <a:path w="202" h="202" extrusionOk="0">
                  <a:moveTo>
                    <a:pt x="76" y="1"/>
                  </a:moveTo>
                  <a:cubicBezTo>
                    <a:pt x="26" y="26"/>
                    <a:pt x="1" y="76"/>
                    <a:pt x="1" y="101"/>
                  </a:cubicBezTo>
                  <a:lnTo>
                    <a:pt x="26" y="151"/>
                  </a:lnTo>
                  <a:cubicBezTo>
                    <a:pt x="26" y="176"/>
                    <a:pt x="76" y="201"/>
                    <a:pt x="101" y="201"/>
                  </a:cubicBezTo>
                  <a:lnTo>
                    <a:pt x="126" y="201"/>
                  </a:lnTo>
                  <a:cubicBezTo>
                    <a:pt x="176" y="201"/>
                    <a:pt x="201" y="151"/>
                    <a:pt x="176" y="101"/>
                  </a:cubicBezTo>
                  <a:lnTo>
                    <a:pt x="176" y="76"/>
                  </a:lnTo>
                  <a:cubicBezTo>
                    <a:pt x="176" y="26"/>
                    <a:pt x="126" y="1"/>
                    <a:pt x="7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7" tIns="91427" rIns="91427" bIns="91427" anchor="ctr" anchorCtr="0">
              <a:noAutofit/>
            </a:bodyPr>
            <a:lstStyle/>
            <a:p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864" name="Google Shape;864;p30"/>
            <p:cNvSpPr/>
            <p:nvPr/>
          </p:nvSpPr>
          <p:spPr>
            <a:xfrm>
              <a:off x="9108915" y="1531869"/>
              <a:ext cx="25584" cy="23684"/>
            </a:xfrm>
            <a:custGeom>
              <a:avLst/>
              <a:gdLst/>
              <a:ahLst/>
              <a:cxnLst/>
              <a:rect l="l" t="t" r="r" b="b"/>
              <a:pathLst>
                <a:path w="202" h="187" extrusionOk="0">
                  <a:moveTo>
                    <a:pt x="87" y="1"/>
                  </a:moveTo>
                  <a:cubicBezTo>
                    <a:pt x="53" y="1"/>
                    <a:pt x="26" y="24"/>
                    <a:pt x="26" y="61"/>
                  </a:cubicBezTo>
                  <a:lnTo>
                    <a:pt x="26" y="86"/>
                  </a:lnTo>
                  <a:cubicBezTo>
                    <a:pt x="1" y="136"/>
                    <a:pt x="51" y="161"/>
                    <a:pt x="76" y="186"/>
                  </a:cubicBezTo>
                  <a:lnTo>
                    <a:pt x="101" y="186"/>
                  </a:lnTo>
                  <a:cubicBezTo>
                    <a:pt x="151" y="186"/>
                    <a:pt x="176" y="161"/>
                    <a:pt x="201" y="111"/>
                  </a:cubicBezTo>
                  <a:cubicBezTo>
                    <a:pt x="201" y="61"/>
                    <a:pt x="176" y="11"/>
                    <a:pt x="126" y="11"/>
                  </a:cubicBezTo>
                  <a:cubicBezTo>
                    <a:pt x="113" y="4"/>
                    <a:pt x="99" y="1"/>
                    <a:pt x="8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7" tIns="91427" rIns="91427" bIns="91427" anchor="ctr" anchorCtr="0">
              <a:noAutofit/>
            </a:bodyPr>
            <a:lstStyle/>
            <a:p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865" name="Google Shape;865;p30"/>
            <p:cNvSpPr/>
            <p:nvPr/>
          </p:nvSpPr>
          <p:spPr>
            <a:xfrm>
              <a:off x="7194904" y="313092"/>
              <a:ext cx="631755" cy="605779"/>
            </a:xfrm>
            <a:custGeom>
              <a:avLst/>
              <a:gdLst/>
              <a:ahLst/>
              <a:cxnLst/>
              <a:rect l="l" t="t" r="r" b="b"/>
              <a:pathLst>
                <a:path w="4988" h="4783" extrusionOk="0">
                  <a:moveTo>
                    <a:pt x="1754" y="456"/>
                  </a:moveTo>
                  <a:cubicBezTo>
                    <a:pt x="1771" y="456"/>
                    <a:pt x="1788" y="457"/>
                    <a:pt x="1805" y="461"/>
                  </a:cubicBezTo>
                  <a:cubicBezTo>
                    <a:pt x="1855" y="461"/>
                    <a:pt x="1880" y="486"/>
                    <a:pt x="1880" y="511"/>
                  </a:cubicBezTo>
                  <a:cubicBezTo>
                    <a:pt x="1880" y="561"/>
                    <a:pt x="1830" y="586"/>
                    <a:pt x="1805" y="586"/>
                  </a:cubicBezTo>
                  <a:cubicBezTo>
                    <a:pt x="1704" y="586"/>
                    <a:pt x="1604" y="611"/>
                    <a:pt x="1529" y="686"/>
                  </a:cubicBezTo>
                  <a:cubicBezTo>
                    <a:pt x="1504" y="711"/>
                    <a:pt x="1504" y="711"/>
                    <a:pt x="1479" y="711"/>
                  </a:cubicBezTo>
                  <a:cubicBezTo>
                    <a:pt x="1454" y="711"/>
                    <a:pt x="1454" y="711"/>
                    <a:pt x="1429" y="686"/>
                  </a:cubicBezTo>
                  <a:cubicBezTo>
                    <a:pt x="1404" y="661"/>
                    <a:pt x="1404" y="636"/>
                    <a:pt x="1429" y="611"/>
                  </a:cubicBezTo>
                  <a:cubicBezTo>
                    <a:pt x="1516" y="524"/>
                    <a:pt x="1641" y="456"/>
                    <a:pt x="1754" y="456"/>
                  </a:cubicBezTo>
                  <a:close/>
                  <a:moveTo>
                    <a:pt x="2434" y="604"/>
                  </a:moveTo>
                  <a:cubicBezTo>
                    <a:pt x="2515" y="604"/>
                    <a:pt x="2586" y="649"/>
                    <a:pt x="2607" y="711"/>
                  </a:cubicBezTo>
                  <a:cubicBezTo>
                    <a:pt x="2657" y="811"/>
                    <a:pt x="2632" y="912"/>
                    <a:pt x="2557" y="962"/>
                  </a:cubicBezTo>
                  <a:cubicBezTo>
                    <a:pt x="2519" y="1018"/>
                    <a:pt x="2453" y="1046"/>
                    <a:pt x="2380" y="1046"/>
                  </a:cubicBezTo>
                  <a:cubicBezTo>
                    <a:pt x="2356" y="1046"/>
                    <a:pt x="2331" y="1043"/>
                    <a:pt x="2306" y="1037"/>
                  </a:cubicBezTo>
                  <a:cubicBezTo>
                    <a:pt x="2256" y="1012"/>
                    <a:pt x="2206" y="987"/>
                    <a:pt x="2181" y="937"/>
                  </a:cubicBezTo>
                  <a:cubicBezTo>
                    <a:pt x="2130" y="887"/>
                    <a:pt x="2156" y="811"/>
                    <a:pt x="2181" y="761"/>
                  </a:cubicBezTo>
                  <a:cubicBezTo>
                    <a:pt x="2231" y="686"/>
                    <a:pt x="2281" y="661"/>
                    <a:pt x="2331" y="636"/>
                  </a:cubicBezTo>
                  <a:lnTo>
                    <a:pt x="2381" y="611"/>
                  </a:lnTo>
                  <a:cubicBezTo>
                    <a:pt x="2399" y="607"/>
                    <a:pt x="2417" y="604"/>
                    <a:pt x="2434" y="604"/>
                  </a:cubicBezTo>
                  <a:close/>
                  <a:moveTo>
                    <a:pt x="476" y="1388"/>
                  </a:moveTo>
                  <a:cubicBezTo>
                    <a:pt x="501" y="1388"/>
                    <a:pt x="526" y="1388"/>
                    <a:pt x="552" y="1413"/>
                  </a:cubicBezTo>
                  <a:cubicBezTo>
                    <a:pt x="577" y="1438"/>
                    <a:pt x="577" y="1488"/>
                    <a:pt x="552" y="1513"/>
                  </a:cubicBezTo>
                  <a:cubicBezTo>
                    <a:pt x="451" y="1563"/>
                    <a:pt x="426" y="1689"/>
                    <a:pt x="451" y="1789"/>
                  </a:cubicBezTo>
                  <a:cubicBezTo>
                    <a:pt x="451" y="1814"/>
                    <a:pt x="451" y="1864"/>
                    <a:pt x="401" y="1864"/>
                  </a:cubicBezTo>
                  <a:cubicBezTo>
                    <a:pt x="376" y="1864"/>
                    <a:pt x="351" y="1864"/>
                    <a:pt x="326" y="1814"/>
                  </a:cubicBezTo>
                  <a:cubicBezTo>
                    <a:pt x="276" y="1664"/>
                    <a:pt x="326" y="1488"/>
                    <a:pt x="476" y="1388"/>
                  </a:cubicBezTo>
                  <a:close/>
                  <a:moveTo>
                    <a:pt x="2160" y="1278"/>
                  </a:moveTo>
                  <a:cubicBezTo>
                    <a:pt x="2167" y="1278"/>
                    <a:pt x="2174" y="1281"/>
                    <a:pt x="2181" y="1288"/>
                  </a:cubicBezTo>
                  <a:cubicBezTo>
                    <a:pt x="2231" y="1288"/>
                    <a:pt x="2256" y="1313"/>
                    <a:pt x="2231" y="1363"/>
                  </a:cubicBezTo>
                  <a:cubicBezTo>
                    <a:pt x="2130" y="1814"/>
                    <a:pt x="1729" y="2190"/>
                    <a:pt x="1253" y="2290"/>
                  </a:cubicBezTo>
                  <a:cubicBezTo>
                    <a:pt x="1203" y="2290"/>
                    <a:pt x="1178" y="2265"/>
                    <a:pt x="1178" y="2240"/>
                  </a:cubicBezTo>
                  <a:cubicBezTo>
                    <a:pt x="1178" y="2190"/>
                    <a:pt x="1203" y="2165"/>
                    <a:pt x="1228" y="2165"/>
                  </a:cubicBezTo>
                  <a:cubicBezTo>
                    <a:pt x="1654" y="2090"/>
                    <a:pt x="2005" y="1739"/>
                    <a:pt x="2105" y="1338"/>
                  </a:cubicBezTo>
                  <a:cubicBezTo>
                    <a:pt x="2124" y="1301"/>
                    <a:pt x="2142" y="1278"/>
                    <a:pt x="2160" y="1278"/>
                  </a:cubicBezTo>
                  <a:close/>
                  <a:moveTo>
                    <a:pt x="2154" y="1"/>
                  </a:moveTo>
                  <a:cubicBezTo>
                    <a:pt x="1176" y="1"/>
                    <a:pt x="266" y="541"/>
                    <a:pt x="25" y="1789"/>
                  </a:cubicBezTo>
                  <a:cubicBezTo>
                    <a:pt x="0" y="1939"/>
                    <a:pt x="0" y="2115"/>
                    <a:pt x="0" y="2265"/>
                  </a:cubicBezTo>
                  <a:cubicBezTo>
                    <a:pt x="50" y="2290"/>
                    <a:pt x="100" y="2315"/>
                    <a:pt x="176" y="2340"/>
                  </a:cubicBezTo>
                  <a:cubicBezTo>
                    <a:pt x="201" y="2340"/>
                    <a:pt x="226" y="2390"/>
                    <a:pt x="201" y="2416"/>
                  </a:cubicBezTo>
                  <a:cubicBezTo>
                    <a:pt x="201" y="2441"/>
                    <a:pt x="176" y="2466"/>
                    <a:pt x="151" y="2466"/>
                  </a:cubicBezTo>
                  <a:lnTo>
                    <a:pt x="125" y="2466"/>
                  </a:lnTo>
                  <a:cubicBezTo>
                    <a:pt x="75" y="2441"/>
                    <a:pt x="50" y="2416"/>
                    <a:pt x="0" y="2416"/>
                  </a:cubicBezTo>
                  <a:cubicBezTo>
                    <a:pt x="25" y="3117"/>
                    <a:pt x="301" y="3819"/>
                    <a:pt x="827" y="4270"/>
                  </a:cubicBezTo>
                  <a:cubicBezTo>
                    <a:pt x="1216" y="4603"/>
                    <a:pt x="1728" y="4783"/>
                    <a:pt x="2231" y="4783"/>
                  </a:cubicBezTo>
                  <a:cubicBezTo>
                    <a:pt x="2635" y="4783"/>
                    <a:pt x="3034" y="4666"/>
                    <a:pt x="3359" y="4421"/>
                  </a:cubicBezTo>
                  <a:lnTo>
                    <a:pt x="3384" y="4421"/>
                  </a:lnTo>
                  <a:cubicBezTo>
                    <a:pt x="3308" y="4370"/>
                    <a:pt x="3233" y="4345"/>
                    <a:pt x="3183" y="4320"/>
                  </a:cubicBezTo>
                  <a:cubicBezTo>
                    <a:pt x="3158" y="4295"/>
                    <a:pt x="3158" y="4245"/>
                    <a:pt x="3158" y="4220"/>
                  </a:cubicBezTo>
                  <a:cubicBezTo>
                    <a:pt x="3183" y="4195"/>
                    <a:pt x="3233" y="4195"/>
                    <a:pt x="3258" y="4195"/>
                  </a:cubicBezTo>
                  <a:cubicBezTo>
                    <a:pt x="3333" y="4245"/>
                    <a:pt x="3409" y="4295"/>
                    <a:pt x="3484" y="4320"/>
                  </a:cubicBezTo>
                  <a:cubicBezTo>
                    <a:pt x="3609" y="4220"/>
                    <a:pt x="3709" y="4095"/>
                    <a:pt x="3810" y="3994"/>
                  </a:cubicBezTo>
                  <a:cubicBezTo>
                    <a:pt x="3760" y="3969"/>
                    <a:pt x="3709" y="3944"/>
                    <a:pt x="3684" y="3894"/>
                  </a:cubicBezTo>
                  <a:cubicBezTo>
                    <a:pt x="3634" y="3869"/>
                    <a:pt x="3634" y="3819"/>
                    <a:pt x="3659" y="3794"/>
                  </a:cubicBezTo>
                  <a:cubicBezTo>
                    <a:pt x="3672" y="3781"/>
                    <a:pt x="3691" y="3775"/>
                    <a:pt x="3709" y="3775"/>
                  </a:cubicBezTo>
                  <a:cubicBezTo>
                    <a:pt x="3728" y="3775"/>
                    <a:pt x="3747" y="3781"/>
                    <a:pt x="3760" y="3794"/>
                  </a:cubicBezTo>
                  <a:cubicBezTo>
                    <a:pt x="3810" y="3844"/>
                    <a:pt x="3860" y="3869"/>
                    <a:pt x="3935" y="3919"/>
                  </a:cubicBezTo>
                  <a:cubicBezTo>
                    <a:pt x="4110" y="3769"/>
                    <a:pt x="4311" y="3644"/>
                    <a:pt x="4461" y="3468"/>
                  </a:cubicBezTo>
                  <a:cubicBezTo>
                    <a:pt x="4912" y="3017"/>
                    <a:pt x="4988" y="2290"/>
                    <a:pt x="4762" y="1689"/>
                  </a:cubicBezTo>
                  <a:cubicBezTo>
                    <a:pt x="4411" y="811"/>
                    <a:pt x="3584" y="235"/>
                    <a:pt x="2732" y="60"/>
                  </a:cubicBezTo>
                  <a:lnTo>
                    <a:pt x="2732" y="60"/>
                  </a:lnTo>
                  <a:cubicBezTo>
                    <a:pt x="2757" y="85"/>
                    <a:pt x="2757" y="135"/>
                    <a:pt x="2782" y="185"/>
                  </a:cubicBezTo>
                  <a:cubicBezTo>
                    <a:pt x="2782" y="210"/>
                    <a:pt x="2757" y="235"/>
                    <a:pt x="2732" y="260"/>
                  </a:cubicBezTo>
                  <a:lnTo>
                    <a:pt x="2707" y="260"/>
                  </a:lnTo>
                  <a:cubicBezTo>
                    <a:pt x="2682" y="260"/>
                    <a:pt x="2657" y="235"/>
                    <a:pt x="2657" y="210"/>
                  </a:cubicBezTo>
                  <a:cubicBezTo>
                    <a:pt x="2632" y="160"/>
                    <a:pt x="2607" y="85"/>
                    <a:pt x="2582" y="35"/>
                  </a:cubicBezTo>
                  <a:cubicBezTo>
                    <a:pt x="2439" y="12"/>
                    <a:pt x="2295" y="1"/>
                    <a:pt x="215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7" tIns="91427" rIns="91427" bIns="91427" anchor="ctr" anchorCtr="0">
              <a:noAutofit/>
            </a:bodyPr>
            <a:lstStyle/>
            <a:p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866" name="Google Shape;866;p30"/>
            <p:cNvSpPr/>
            <p:nvPr/>
          </p:nvSpPr>
          <p:spPr>
            <a:xfrm>
              <a:off x="6912337" y="247613"/>
              <a:ext cx="311191" cy="377804"/>
            </a:xfrm>
            <a:custGeom>
              <a:avLst/>
              <a:gdLst/>
              <a:ahLst/>
              <a:cxnLst/>
              <a:rect l="l" t="t" r="r" b="b"/>
              <a:pathLst>
                <a:path w="2457" h="2983" extrusionOk="0">
                  <a:moveTo>
                    <a:pt x="251" y="125"/>
                  </a:moveTo>
                  <a:cubicBezTo>
                    <a:pt x="276" y="125"/>
                    <a:pt x="301" y="151"/>
                    <a:pt x="326" y="176"/>
                  </a:cubicBezTo>
                  <a:cubicBezTo>
                    <a:pt x="351" y="201"/>
                    <a:pt x="376" y="251"/>
                    <a:pt x="351" y="301"/>
                  </a:cubicBezTo>
                  <a:cubicBezTo>
                    <a:pt x="351" y="326"/>
                    <a:pt x="351" y="326"/>
                    <a:pt x="351" y="351"/>
                  </a:cubicBezTo>
                  <a:cubicBezTo>
                    <a:pt x="326" y="376"/>
                    <a:pt x="301" y="376"/>
                    <a:pt x="301" y="401"/>
                  </a:cubicBezTo>
                  <a:cubicBezTo>
                    <a:pt x="251" y="401"/>
                    <a:pt x="226" y="401"/>
                    <a:pt x="201" y="376"/>
                  </a:cubicBezTo>
                  <a:cubicBezTo>
                    <a:pt x="151" y="351"/>
                    <a:pt x="126" y="276"/>
                    <a:pt x="151" y="226"/>
                  </a:cubicBezTo>
                  <a:cubicBezTo>
                    <a:pt x="151" y="176"/>
                    <a:pt x="176" y="151"/>
                    <a:pt x="226" y="125"/>
                  </a:cubicBezTo>
                  <a:close/>
                  <a:moveTo>
                    <a:pt x="226" y="0"/>
                  </a:moveTo>
                  <a:cubicBezTo>
                    <a:pt x="126" y="0"/>
                    <a:pt x="51" y="100"/>
                    <a:pt x="26" y="201"/>
                  </a:cubicBezTo>
                  <a:cubicBezTo>
                    <a:pt x="1" y="301"/>
                    <a:pt x="51" y="401"/>
                    <a:pt x="126" y="476"/>
                  </a:cubicBezTo>
                  <a:cubicBezTo>
                    <a:pt x="151" y="501"/>
                    <a:pt x="176" y="501"/>
                    <a:pt x="226" y="501"/>
                  </a:cubicBezTo>
                  <a:cubicBezTo>
                    <a:pt x="226" y="526"/>
                    <a:pt x="226" y="526"/>
                    <a:pt x="226" y="526"/>
                  </a:cubicBezTo>
                  <a:cubicBezTo>
                    <a:pt x="452" y="1604"/>
                    <a:pt x="1229" y="2532"/>
                    <a:pt x="2231" y="2933"/>
                  </a:cubicBezTo>
                  <a:cubicBezTo>
                    <a:pt x="2281" y="2933"/>
                    <a:pt x="2306" y="2958"/>
                    <a:pt x="2356" y="2983"/>
                  </a:cubicBezTo>
                  <a:lnTo>
                    <a:pt x="2382" y="2983"/>
                  </a:lnTo>
                  <a:cubicBezTo>
                    <a:pt x="2407" y="2983"/>
                    <a:pt x="2432" y="2958"/>
                    <a:pt x="2432" y="2933"/>
                  </a:cubicBezTo>
                  <a:cubicBezTo>
                    <a:pt x="2457" y="2907"/>
                    <a:pt x="2432" y="2857"/>
                    <a:pt x="2407" y="2857"/>
                  </a:cubicBezTo>
                  <a:cubicBezTo>
                    <a:pt x="2331" y="2832"/>
                    <a:pt x="2281" y="2807"/>
                    <a:pt x="2231" y="2782"/>
                  </a:cubicBezTo>
                  <a:cubicBezTo>
                    <a:pt x="1279" y="2406"/>
                    <a:pt x="552" y="1529"/>
                    <a:pt x="351" y="501"/>
                  </a:cubicBezTo>
                  <a:cubicBezTo>
                    <a:pt x="402" y="476"/>
                    <a:pt x="427" y="451"/>
                    <a:pt x="452" y="426"/>
                  </a:cubicBezTo>
                  <a:cubicBezTo>
                    <a:pt x="477" y="376"/>
                    <a:pt x="477" y="351"/>
                    <a:pt x="502" y="301"/>
                  </a:cubicBezTo>
                  <a:cubicBezTo>
                    <a:pt x="502" y="226"/>
                    <a:pt x="477" y="151"/>
                    <a:pt x="427" y="100"/>
                  </a:cubicBezTo>
                  <a:cubicBezTo>
                    <a:pt x="402" y="50"/>
                    <a:pt x="326" y="0"/>
                    <a:pt x="27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7" tIns="91427" rIns="91427" bIns="91427" anchor="ctr" anchorCtr="0">
              <a:noAutofit/>
            </a:bodyPr>
            <a:lstStyle/>
            <a:p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867" name="Google Shape;867;p30"/>
            <p:cNvSpPr/>
            <p:nvPr/>
          </p:nvSpPr>
          <p:spPr>
            <a:xfrm>
              <a:off x="7286856" y="7"/>
              <a:ext cx="260529" cy="346141"/>
            </a:xfrm>
            <a:custGeom>
              <a:avLst/>
              <a:gdLst/>
              <a:ahLst/>
              <a:cxnLst/>
              <a:rect l="l" t="t" r="r" b="b"/>
              <a:pathLst>
                <a:path w="2057" h="2733" extrusionOk="0">
                  <a:moveTo>
                    <a:pt x="252" y="126"/>
                  </a:moveTo>
                  <a:cubicBezTo>
                    <a:pt x="277" y="126"/>
                    <a:pt x="302" y="151"/>
                    <a:pt x="327" y="176"/>
                  </a:cubicBezTo>
                  <a:cubicBezTo>
                    <a:pt x="352" y="201"/>
                    <a:pt x="352" y="251"/>
                    <a:pt x="352" y="301"/>
                  </a:cubicBezTo>
                  <a:cubicBezTo>
                    <a:pt x="352" y="326"/>
                    <a:pt x="352" y="351"/>
                    <a:pt x="352" y="351"/>
                  </a:cubicBezTo>
                  <a:cubicBezTo>
                    <a:pt x="327" y="376"/>
                    <a:pt x="302" y="376"/>
                    <a:pt x="302" y="401"/>
                  </a:cubicBezTo>
                  <a:cubicBezTo>
                    <a:pt x="252" y="401"/>
                    <a:pt x="227" y="401"/>
                    <a:pt x="201" y="376"/>
                  </a:cubicBezTo>
                  <a:cubicBezTo>
                    <a:pt x="151" y="351"/>
                    <a:pt x="126" y="276"/>
                    <a:pt x="151" y="226"/>
                  </a:cubicBezTo>
                  <a:cubicBezTo>
                    <a:pt x="151" y="176"/>
                    <a:pt x="176" y="151"/>
                    <a:pt x="227" y="126"/>
                  </a:cubicBezTo>
                  <a:close/>
                  <a:moveTo>
                    <a:pt x="227" y="0"/>
                  </a:moveTo>
                  <a:cubicBezTo>
                    <a:pt x="126" y="25"/>
                    <a:pt x="51" y="101"/>
                    <a:pt x="26" y="201"/>
                  </a:cubicBezTo>
                  <a:cubicBezTo>
                    <a:pt x="1" y="301"/>
                    <a:pt x="26" y="426"/>
                    <a:pt x="126" y="476"/>
                  </a:cubicBezTo>
                  <a:cubicBezTo>
                    <a:pt x="151" y="502"/>
                    <a:pt x="201" y="527"/>
                    <a:pt x="277" y="527"/>
                  </a:cubicBezTo>
                  <a:lnTo>
                    <a:pt x="327" y="527"/>
                  </a:lnTo>
                  <a:cubicBezTo>
                    <a:pt x="377" y="502"/>
                    <a:pt x="402" y="476"/>
                    <a:pt x="427" y="451"/>
                  </a:cubicBezTo>
                  <a:cubicBezTo>
                    <a:pt x="703" y="677"/>
                    <a:pt x="953" y="953"/>
                    <a:pt x="1154" y="1228"/>
                  </a:cubicBezTo>
                  <a:cubicBezTo>
                    <a:pt x="1480" y="1654"/>
                    <a:pt x="1705" y="2080"/>
                    <a:pt x="1856" y="2507"/>
                  </a:cubicBezTo>
                  <a:cubicBezTo>
                    <a:pt x="1881" y="2557"/>
                    <a:pt x="1906" y="2632"/>
                    <a:pt x="1931" y="2682"/>
                  </a:cubicBezTo>
                  <a:cubicBezTo>
                    <a:pt x="1931" y="2707"/>
                    <a:pt x="1956" y="2732"/>
                    <a:pt x="1981" y="2732"/>
                  </a:cubicBezTo>
                  <a:lnTo>
                    <a:pt x="2006" y="2732"/>
                  </a:lnTo>
                  <a:cubicBezTo>
                    <a:pt x="2031" y="2707"/>
                    <a:pt x="2056" y="2682"/>
                    <a:pt x="2056" y="2657"/>
                  </a:cubicBezTo>
                  <a:cubicBezTo>
                    <a:pt x="2031" y="2607"/>
                    <a:pt x="2031" y="2557"/>
                    <a:pt x="2006" y="2532"/>
                  </a:cubicBezTo>
                  <a:cubicBezTo>
                    <a:pt x="1856" y="2080"/>
                    <a:pt x="1605" y="1604"/>
                    <a:pt x="1254" y="1153"/>
                  </a:cubicBezTo>
                  <a:cubicBezTo>
                    <a:pt x="1029" y="852"/>
                    <a:pt x="778" y="577"/>
                    <a:pt x="477" y="326"/>
                  </a:cubicBezTo>
                  <a:cubicBezTo>
                    <a:pt x="477" y="301"/>
                    <a:pt x="477" y="301"/>
                    <a:pt x="477" y="301"/>
                  </a:cubicBezTo>
                  <a:cubicBezTo>
                    <a:pt x="502" y="226"/>
                    <a:pt x="477" y="151"/>
                    <a:pt x="427" y="101"/>
                  </a:cubicBezTo>
                  <a:cubicBezTo>
                    <a:pt x="402" y="50"/>
                    <a:pt x="327" y="0"/>
                    <a:pt x="27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7" tIns="91427" rIns="91427" bIns="91427" anchor="ctr" anchorCtr="0">
              <a:noAutofit/>
            </a:bodyPr>
            <a:lstStyle/>
            <a:p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868" name="Google Shape;868;p30"/>
            <p:cNvSpPr/>
            <p:nvPr/>
          </p:nvSpPr>
          <p:spPr>
            <a:xfrm>
              <a:off x="7594881" y="844273"/>
              <a:ext cx="117536" cy="38249"/>
            </a:xfrm>
            <a:custGeom>
              <a:avLst/>
              <a:gdLst/>
              <a:ahLst/>
              <a:cxnLst/>
              <a:rect l="l" t="t" r="r" b="b"/>
              <a:pathLst>
                <a:path w="928" h="302" extrusionOk="0">
                  <a:moveTo>
                    <a:pt x="100" y="1"/>
                  </a:moveTo>
                  <a:cubicBezTo>
                    <a:pt x="75" y="1"/>
                    <a:pt x="25" y="1"/>
                    <a:pt x="0" y="26"/>
                  </a:cubicBezTo>
                  <a:cubicBezTo>
                    <a:pt x="0" y="51"/>
                    <a:pt x="0" y="101"/>
                    <a:pt x="25" y="126"/>
                  </a:cubicBezTo>
                  <a:cubicBezTo>
                    <a:pt x="75" y="151"/>
                    <a:pt x="150" y="176"/>
                    <a:pt x="226" y="227"/>
                  </a:cubicBezTo>
                  <a:cubicBezTo>
                    <a:pt x="376" y="277"/>
                    <a:pt x="526" y="302"/>
                    <a:pt x="702" y="302"/>
                  </a:cubicBezTo>
                  <a:lnTo>
                    <a:pt x="877" y="302"/>
                  </a:lnTo>
                  <a:cubicBezTo>
                    <a:pt x="902" y="302"/>
                    <a:pt x="927" y="252"/>
                    <a:pt x="927" y="227"/>
                  </a:cubicBezTo>
                  <a:cubicBezTo>
                    <a:pt x="927" y="201"/>
                    <a:pt x="877" y="176"/>
                    <a:pt x="852" y="176"/>
                  </a:cubicBezTo>
                  <a:cubicBezTo>
                    <a:pt x="805" y="183"/>
                    <a:pt x="758" y="186"/>
                    <a:pt x="711" y="186"/>
                  </a:cubicBezTo>
                  <a:cubicBezTo>
                    <a:pt x="583" y="186"/>
                    <a:pt x="454" y="163"/>
                    <a:pt x="326" y="126"/>
                  </a:cubicBezTo>
                  <a:cubicBezTo>
                    <a:pt x="251" y="101"/>
                    <a:pt x="175" y="51"/>
                    <a:pt x="10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7" tIns="91427" rIns="91427" bIns="91427" anchor="ctr" anchorCtr="0">
              <a:noAutofit/>
            </a:bodyPr>
            <a:lstStyle/>
            <a:p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869" name="Google Shape;869;p30"/>
            <p:cNvSpPr/>
            <p:nvPr/>
          </p:nvSpPr>
          <p:spPr>
            <a:xfrm>
              <a:off x="7655169" y="791206"/>
              <a:ext cx="108037" cy="43695"/>
            </a:xfrm>
            <a:custGeom>
              <a:avLst/>
              <a:gdLst/>
              <a:ahLst/>
              <a:cxnLst/>
              <a:rect l="l" t="t" r="r" b="b"/>
              <a:pathLst>
                <a:path w="853" h="345" extrusionOk="0">
                  <a:moveTo>
                    <a:pt x="75" y="0"/>
                  </a:moveTo>
                  <a:cubicBezTo>
                    <a:pt x="57" y="0"/>
                    <a:pt x="38" y="6"/>
                    <a:pt x="25" y="19"/>
                  </a:cubicBezTo>
                  <a:cubicBezTo>
                    <a:pt x="0" y="44"/>
                    <a:pt x="0" y="94"/>
                    <a:pt x="50" y="119"/>
                  </a:cubicBezTo>
                  <a:cubicBezTo>
                    <a:pt x="75" y="169"/>
                    <a:pt x="126" y="194"/>
                    <a:pt x="176" y="219"/>
                  </a:cubicBezTo>
                  <a:cubicBezTo>
                    <a:pt x="326" y="320"/>
                    <a:pt x="501" y="345"/>
                    <a:pt x="652" y="345"/>
                  </a:cubicBezTo>
                  <a:lnTo>
                    <a:pt x="802" y="345"/>
                  </a:lnTo>
                  <a:cubicBezTo>
                    <a:pt x="827" y="345"/>
                    <a:pt x="852" y="295"/>
                    <a:pt x="852" y="270"/>
                  </a:cubicBezTo>
                  <a:cubicBezTo>
                    <a:pt x="852" y="245"/>
                    <a:pt x="802" y="219"/>
                    <a:pt x="777" y="219"/>
                  </a:cubicBezTo>
                  <a:cubicBezTo>
                    <a:pt x="733" y="226"/>
                    <a:pt x="691" y="229"/>
                    <a:pt x="650" y="229"/>
                  </a:cubicBezTo>
                  <a:cubicBezTo>
                    <a:pt x="527" y="229"/>
                    <a:pt x="414" y="201"/>
                    <a:pt x="301" y="144"/>
                  </a:cubicBezTo>
                  <a:cubicBezTo>
                    <a:pt x="226" y="94"/>
                    <a:pt x="176" y="69"/>
                    <a:pt x="126" y="19"/>
                  </a:cubicBezTo>
                  <a:cubicBezTo>
                    <a:pt x="113" y="6"/>
                    <a:pt x="94" y="0"/>
                    <a:pt x="7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7" tIns="91427" rIns="91427" bIns="91427" anchor="ctr" anchorCtr="0">
              <a:noAutofit/>
            </a:bodyPr>
            <a:lstStyle/>
            <a:p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870" name="Google Shape;870;p30"/>
            <p:cNvSpPr/>
            <p:nvPr/>
          </p:nvSpPr>
          <p:spPr>
            <a:xfrm>
              <a:off x="7344104" y="474828"/>
              <a:ext cx="136534" cy="128426"/>
            </a:xfrm>
            <a:custGeom>
              <a:avLst/>
              <a:gdLst/>
              <a:ahLst/>
              <a:cxnLst/>
              <a:rect l="l" t="t" r="r" b="b"/>
              <a:pathLst>
                <a:path w="1078" h="1014" extrusionOk="0">
                  <a:moveTo>
                    <a:pt x="982" y="1"/>
                  </a:moveTo>
                  <a:cubicBezTo>
                    <a:pt x="964" y="1"/>
                    <a:pt x="946" y="24"/>
                    <a:pt x="927" y="61"/>
                  </a:cubicBezTo>
                  <a:cubicBezTo>
                    <a:pt x="827" y="462"/>
                    <a:pt x="476" y="813"/>
                    <a:pt x="50" y="888"/>
                  </a:cubicBezTo>
                  <a:cubicBezTo>
                    <a:pt x="25" y="888"/>
                    <a:pt x="0" y="913"/>
                    <a:pt x="0" y="963"/>
                  </a:cubicBezTo>
                  <a:cubicBezTo>
                    <a:pt x="0" y="988"/>
                    <a:pt x="25" y="1013"/>
                    <a:pt x="75" y="1013"/>
                  </a:cubicBezTo>
                  <a:cubicBezTo>
                    <a:pt x="551" y="913"/>
                    <a:pt x="952" y="537"/>
                    <a:pt x="1053" y="86"/>
                  </a:cubicBezTo>
                  <a:cubicBezTo>
                    <a:pt x="1078" y="36"/>
                    <a:pt x="1053" y="11"/>
                    <a:pt x="1003" y="11"/>
                  </a:cubicBezTo>
                  <a:cubicBezTo>
                    <a:pt x="996" y="4"/>
                    <a:pt x="989" y="1"/>
                    <a:pt x="982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7" tIns="91427" rIns="91427" bIns="91427" anchor="ctr" anchorCtr="0">
              <a:noAutofit/>
            </a:bodyPr>
            <a:lstStyle/>
            <a:p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871" name="Google Shape;871;p30"/>
            <p:cNvSpPr/>
            <p:nvPr/>
          </p:nvSpPr>
          <p:spPr>
            <a:xfrm>
              <a:off x="7229735" y="488759"/>
              <a:ext cx="38250" cy="60540"/>
            </a:xfrm>
            <a:custGeom>
              <a:avLst/>
              <a:gdLst/>
              <a:ahLst/>
              <a:cxnLst/>
              <a:rect l="l" t="t" r="r" b="b"/>
              <a:pathLst>
                <a:path w="302" h="478" extrusionOk="0">
                  <a:moveTo>
                    <a:pt x="201" y="1"/>
                  </a:moveTo>
                  <a:cubicBezTo>
                    <a:pt x="51" y="101"/>
                    <a:pt x="1" y="277"/>
                    <a:pt x="51" y="427"/>
                  </a:cubicBezTo>
                  <a:cubicBezTo>
                    <a:pt x="76" y="477"/>
                    <a:pt x="101" y="477"/>
                    <a:pt x="126" y="477"/>
                  </a:cubicBezTo>
                  <a:cubicBezTo>
                    <a:pt x="176" y="477"/>
                    <a:pt x="176" y="427"/>
                    <a:pt x="176" y="402"/>
                  </a:cubicBezTo>
                  <a:cubicBezTo>
                    <a:pt x="151" y="302"/>
                    <a:pt x="176" y="176"/>
                    <a:pt x="277" y="126"/>
                  </a:cubicBezTo>
                  <a:cubicBezTo>
                    <a:pt x="302" y="101"/>
                    <a:pt x="302" y="51"/>
                    <a:pt x="277" y="26"/>
                  </a:cubicBezTo>
                  <a:cubicBezTo>
                    <a:pt x="251" y="1"/>
                    <a:pt x="226" y="1"/>
                    <a:pt x="20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7" tIns="91427" rIns="91427" bIns="91427" anchor="ctr" anchorCtr="0">
              <a:noAutofit/>
            </a:bodyPr>
            <a:lstStyle/>
            <a:p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872" name="Google Shape;872;p30"/>
            <p:cNvSpPr/>
            <p:nvPr/>
          </p:nvSpPr>
          <p:spPr>
            <a:xfrm>
              <a:off x="7372601" y="370719"/>
              <a:ext cx="60414" cy="32550"/>
            </a:xfrm>
            <a:custGeom>
              <a:avLst/>
              <a:gdLst/>
              <a:ahLst/>
              <a:cxnLst/>
              <a:rect l="l" t="t" r="r" b="b"/>
              <a:pathLst>
                <a:path w="477" h="257" extrusionOk="0">
                  <a:moveTo>
                    <a:pt x="351" y="1"/>
                  </a:moveTo>
                  <a:cubicBezTo>
                    <a:pt x="238" y="1"/>
                    <a:pt x="113" y="69"/>
                    <a:pt x="26" y="156"/>
                  </a:cubicBezTo>
                  <a:cubicBezTo>
                    <a:pt x="1" y="181"/>
                    <a:pt x="1" y="206"/>
                    <a:pt x="26" y="231"/>
                  </a:cubicBezTo>
                  <a:cubicBezTo>
                    <a:pt x="51" y="256"/>
                    <a:pt x="51" y="256"/>
                    <a:pt x="76" y="256"/>
                  </a:cubicBezTo>
                  <a:cubicBezTo>
                    <a:pt x="101" y="256"/>
                    <a:pt x="101" y="256"/>
                    <a:pt x="126" y="231"/>
                  </a:cubicBezTo>
                  <a:cubicBezTo>
                    <a:pt x="201" y="156"/>
                    <a:pt x="301" y="131"/>
                    <a:pt x="402" y="131"/>
                  </a:cubicBezTo>
                  <a:cubicBezTo>
                    <a:pt x="427" y="131"/>
                    <a:pt x="477" y="106"/>
                    <a:pt x="477" y="56"/>
                  </a:cubicBezTo>
                  <a:cubicBezTo>
                    <a:pt x="477" y="31"/>
                    <a:pt x="452" y="6"/>
                    <a:pt x="402" y="6"/>
                  </a:cubicBezTo>
                  <a:cubicBezTo>
                    <a:pt x="385" y="2"/>
                    <a:pt x="368" y="1"/>
                    <a:pt x="35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7" tIns="91427" rIns="91427" bIns="91427" anchor="ctr" anchorCtr="0">
              <a:noAutofit/>
            </a:bodyPr>
            <a:lstStyle/>
            <a:p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873" name="Google Shape;873;p30"/>
            <p:cNvSpPr/>
            <p:nvPr/>
          </p:nvSpPr>
          <p:spPr>
            <a:xfrm>
              <a:off x="7464680" y="389591"/>
              <a:ext cx="66747" cy="56107"/>
            </a:xfrm>
            <a:custGeom>
              <a:avLst/>
              <a:gdLst/>
              <a:ahLst/>
              <a:cxnLst/>
              <a:rect l="l" t="t" r="r" b="b"/>
              <a:pathLst>
                <a:path w="527" h="443" extrusionOk="0">
                  <a:moveTo>
                    <a:pt x="304" y="0"/>
                  </a:moveTo>
                  <a:cubicBezTo>
                    <a:pt x="287" y="0"/>
                    <a:pt x="269" y="3"/>
                    <a:pt x="251" y="7"/>
                  </a:cubicBezTo>
                  <a:lnTo>
                    <a:pt x="201" y="32"/>
                  </a:lnTo>
                  <a:cubicBezTo>
                    <a:pt x="151" y="57"/>
                    <a:pt x="101" y="82"/>
                    <a:pt x="51" y="157"/>
                  </a:cubicBezTo>
                  <a:cubicBezTo>
                    <a:pt x="26" y="207"/>
                    <a:pt x="0" y="283"/>
                    <a:pt x="51" y="333"/>
                  </a:cubicBezTo>
                  <a:cubicBezTo>
                    <a:pt x="76" y="383"/>
                    <a:pt x="126" y="408"/>
                    <a:pt x="176" y="433"/>
                  </a:cubicBezTo>
                  <a:cubicBezTo>
                    <a:pt x="201" y="439"/>
                    <a:pt x="226" y="442"/>
                    <a:pt x="250" y="442"/>
                  </a:cubicBezTo>
                  <a:cubicBezTo>
                    <a:pt x="323" y="442"/>
                    <a:pt x="389" y="414"/>
                    <a:pt x="427" y="358"/>
                  </a:cubicBezTo>
                  <a:cubicBezTo>
                    <a:pt x="502" y="308"/>
                    <a:pt x="527" y="207"/>
                    <a:pt x="477" y="107"/>
                  </a:cubicBezTo>
                  <a:cubicBezTo>
                    <a:pt x="456" y="45"/>
                    <a:pt x="385" y="0"/>
                    <a:pt x="304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7" tIns="91427" rIns="91427" bIns="91427" anchor="ctr" anchorCtr="0">
              <a:noAutofit/>
            </a:bodyPr>
            <a:lstStyle/>
            <a:p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874" name="Google Shape;874;p30"/>
            <p:cNvSpPr/>
            <p:nvPr/>
          </p:nvSpPr>
          <p:spPr>
            <a:xfrm>
              <a:off x="7905946" y="717367"/>
              <a:ext cx="25458" cy="22291"/>
            </a:xfrm>
            <a:custGeom>
              <a:avLst/>
              <a:gdLst/>
              <a:ahLst/>
              <a:cxnLst/>
              <a:rect l="l" t="t" r="r" b="b"/>
              <a:pathLst>
                <a:path w="201" h="176" extrusionOk="0">
                  <a:moveTo>
                    <a:pt x="75" y="0"/>
                  </a:moveTo>
                  <a:cubicBezTo>
                    <a:pt x="25" y="26"/>
                    <a:pt x="0" y="76"/>
                    <a:pt x="25" y="126"/>
                  </a:cubicBezTo>
                  <a:cubicBezTo>
                    <a:pt x="25" y="151"/>
                    <a:pt x="75" y="176"/>
                    <a:pt x="100" y="176"/>
                  </a:cubicBezTo>
                  <a:lnTo>
                    <a:pt x="126" y="176"/>
                  </a:lnTo>
                  <a:cubicBezTo>
                    <a:pt x="176" y="151"/>
                    <a:pt x="201" y="126"/>
                    <a:pt x="201" y="76"/>
                  </a:cubicBezTo>
                  <a:cubicBezTo>
                    <a:pt x="176" y="26"/>
                    <a:pt x="126" y="0"/>
                    <a:pt x="75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7" tIns="91427" rIns="91427" bIns="91427" anchor="ctr" anchorCtr="0">
              <a:noAutofit/>
            </a:bodyPr>
            <a:lstStyle/>
            <a:p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875" name="Google Shape;875;p30"/>
            <p:cNvSpPr/>
            <p:nvPr/>
          </p:nvSpPr>
          <p:spPr>
            <a:xfrm>
              <a:off x="8178887" y="712934"/>
              <a:ext cx="28751" cy="23557"/>
            </a:xfrm>
            <a:custGeom>
              <a:avLst/>
              <a:gdLst/>
              <a:ahLst/>
              <a:cxnLst/>
              <a:rect l="l" t="t" r="r" b="b"/>
              <a:pathLst>
                <a:path w="227" h="186" extrusionOk="0">
                  <a:moveTo>
                    <a:pt x="87" y="1"/>
                  </a:moveTo>
                  <a:cubicBezTo>
                    <a:pt x="53" y="1"/>
                    <a:pt x="26" y="24"/>
                    <a:pt x="26" y="61"/>
                  </a:cubicBezTo>
                  <a:cubicBezTo>
                    <a:pt x="1" y="111"/>
                    <a:pt x="51" y="161"/>
                    <a:pt x="76" y="161"/>
                  </a:cubicBezTo>
                  <a:lnTo>
                    <a:pt x="126" y="161"/>
                  </a:lnTo>
                  <a:cubicBezTo>
                    <a:pt x="126" y="186"/>
                    <a:pt x="126" y="186"/>
                    <a:pt x="126" y="186"/>
                  </a:cubicBezTo>
                  <a:cubicBezTo>
                    <a:pt x="176" y="186"/>
                    <a:pt x="201" y="136"/>
                    <a:pt x="226" y="111"/>
                  </a:cubicBezTo>
                  <a:cubicBezTo>
                    <a:pt x="226" y="61"/>
                    <a:pt x="201" y="10"/>
                    <a:pt x="151" y="10"/>
                  </a:cubicBezTo>
                  <a:lnTo>
                    <a:pt x="126" y="10"/>
                  </a:lnTo>
                  <a:cubicBezTo>
                    <a:pt x="112" y="4"/>
                    <a:pt x="99" y="1"/>
                    <a:pt x="8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7" tIns="91427" rIns="91427" bIns="91427" anchor="ctr" anchorCtr="0">
              <a:noAutofit/>
            </a:bodyPr>
            <a:lstStyle/>
            <a:p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876" name="Google Shape;876;p30"/>
            <p:cNvSpPr/>
            <p:nvPr/>
          </p:nvSpPr>
          <p:spPr>
            <a:xfrm>
              <a:off x="8467787" y="895947"/>
              <a:ext cx="28624" cy="24697"/>
            </a:xfrm>
            <a:custGeom>
              <a:avLst/>
              <a:gdLst/>
              <a:ahLst/>
              <a:cxnLst/>
              <a:rect l="l" t="t" r="r" b="b"/>
              <a:pathLst>
                <a:path w="226" h="195" extrusionOk="0">
                  <a:moveTo>
                    <a:pt x="104" y="0"/>
                  </a:moveTo>
                  <a:cubicBezTo>
                    <a:pt x="82" y="0"/>
                    <a:pt x="63" y="7"/>
                    <a:pt x="50" y="19"/>
                  </a:cubicBezTo>
                  <a:cubicBezTo>
                    <a:pt x="0" y="44"/>
                    <a:pt x="0" y="94"/>
                    <a:pt x="25" y="119"/>
                  </a:cubicBezTo>
                  <a:lnTo>
                    <a:pt x="50" y="169"/>
                  </a:lnTo>
                  <a:cubicBezTo>
                    <a:pt x="75" y="169"/>
                    <a:pt x="101" y="194"/>
                    <a:pt x="126" y="194"/>
                  </a:cubicBezTo>
                  <a:cubicBezTo>
                    <a:pt x="126" y="194"/>
                    <a:pt x="151" y="194"/>
                    <a:pt x="176" y="169"/>
                  </a:cubicBezTo>
                  <a:cubicBezTo>
                    <a:pt x="201" y="144"/>
                    <a:pt x="226" y="94"/>
                    <a:pt x="176" y="44"/>
                  </a:cubicBezTo>
                  <a:lnTo>
                    <a:pt x="176" y="19"/>
                  </a:lnTo>
                  <a:cubicBezTo>
                    <a:pt x="151" y="7"/>
                    <a:pt x="126" y="0"/>
                    <a:pt x="10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7" tIns="91427" rIns="91427" bIns="91427" anchor="ctr" anchorCtr="0">
              <a:noAutofit/>
            </a:bodyPr>
            <a:lstStyle/>
            <a:p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877" name="Google Shape;877;p30"/>
            <p:cNvSpPr/>
            <p:nvPr/>
          </p:nvSpPr>
          <p:spPr>
            <a:xfrm>
              <a:off x="8112267" y="701536"/>
              <a:ext cx="25458" cy="22291"/>
            </a:xfrm>
            <a:custGeom>
              <a:avLst/>
              <a:gdLst/>
              <a:ahLst/>
              <a:cxnLst/>
              <a:rect l="l" t="t" r="r" b="b"/>
              <a:pathLst>
                <a:path w="201" h="176" extrusionOk="0">
                  <a:moveTo>
                    <a:pt x="101" y="0"/>
                  </a:moveTo>
                  <a:cubicBezTo>
                    <a:pt x="50" y="0"/>
                    <a:pt x="0" y="50"/>
                    <a:pt x="0" y="75"/>
                  </a:cubicBezTo>
                  <a:cubicBezTo>
                    <a:pt x="0" y="125"/>
                    <a:pt x="25" y="176"/>
                    <a:pt x="75" y="176"/>
                  </a:cubicBezTo>
                  <a:lnTo>
                    <a:pt x="126" y="176"/>
                  </a:lnTo>
                  <a:cubicBezTo>
                    <a:pt x="176" y="176"/>
                    <a:pt x="201" y="151"/>
                    <a:pt x="201" y="100"/>
                  </a:cubicBezTo>
                  <a:cubicBezTo>
                    <a:pt x="201" y="50"/>
                    <a:pt x="176" y="25"/>
                    <a:pt x="12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7" tIns="91427" rIns="91427" bIns="91427" anchor="ctr" anchorCtr="0">
              <a:noAutofit/>
            </a:bodyPr>
            <a:lstStyle/>
            <a:p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878" name="Google Shape;878;p30"/>
            <p:cNvSpPr/>
            <p:nvPr/>
          </p:nvSpPr>
          <p:spPr>
            <a:xfrm>
              <a:off x="7972566" y="704702"/>
              <a:ext cx="25584" cy="22291"/>
            </a:xfrm>
            <a:custGeom>
              <a:avLst/>
              <a:gdLst/>
              <a:ahLst/>
              <a:cxnLst/>
              <a:rect l="l" t="t" r="r" b="b"/>
              <a:pathLst>
                <a:path w="202" h="176" extrusionOk="0">
                  <a:moveTo>
                    <a:pt x="76" y="0"/>
                  </a:moveTo>
                  <a:cubicBezTo>
                    <a:pt x="26" y="25"/>
                    <a:pt x="1" y="50"/>
                    <a:pt x="1" y="100"/>
                  </a:cubicBezTo>
                  <a:cubicBezTo>
                    <a:pt x="1" y="151"/>
                    <a:pt x="51" y="176"/>
                    <a:pt x="101" y="176"/>
                  </a:cubicBezTo>
                  <a:lnTo>
                    <a:pt x="126" y="176"/>
                  </a:lnTo>
                  <a:cubicBezTo>
                    <a:pt x="176" y="176"/>
                    <a:pt x="201" y="126"/>
                    <a:pt x="201" y="75"/>
                  </a:cubicBezTo>
                  <a:cubicBezTo>
                    <a:pt x="201" y="25"/>
                    <a:pt x="151" y="0"/>
                    <a:pt x="10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7" tIns="91427" rIns="91427" bIns="91427" anchor="ctr" anchorCtr="0">
              <a:noAutofit/>
            </a:bodyPr>
            <a:lstStyle/>
            <a:p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879" name="Google Shape;879;p30"/>
            <p:cNvSpPr/>
            <p:nvPr/>
          </p:nvSpPr>
          <p:spPr>
            <a:xfrm>
              <a:off x="8248674" y="730032"/>
              <a:ext cx="25584" cy="22417"/>
            </a:xfrm>
            <a:custGeom>
              <a:avLst/>
              <a:gdLst/>
              <a:ahLst/>
              <a:cxnLst/>
              <a:rect l="l" t="t" r="r" b="b"/>
              <a:pathLst>
                <a:path w="202" h="177" extrusionOk="0">
                  <a:moveTo>
                    <a:pt x="101" y="1"/>
                  </a:moveTo>
                  <a:cubicBezTo>
                    <a:pt x="76" y="1"/>
                    <a:pt x="26" y="26"/>
                    <a:pt x="1" y="51"/>
                  </a:cubicBezTo>
                  <a:cubicBezTo>
                    <a:pt x="1" y="101"/>
                    <a:pt x="26" y="151"/>
                    <a:pt x="51" y="176"/>
                  </a:cubicBezTo>
                  <a:lnTo>
                    <a:pt x="126" y="176"/>
                  </a:lnTo>
                  <a:cubicBezTo>
                    <a:pt x="151" y="176"/>
                    <a:pt x="176" y="151"/>
                    <a:pt x="201" y="126"/>
                  </a:cubicBezTo>
                  <a:cubicBezTo>
                    <a:pt x="201" y="76"/>
                    <a:pt x="176" y="26"/>
                    <a:pt x="126" y="26"/>
                  </a:cubicBezTo>
                  <a:lnTo>
                    <a:pt x="101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7" tIns="91427" rIns="91427" bIns="91427" anchor="ctr" anchorCtr="0">
              <a:noAutofit/>
            </a:bodyPr>
            <a:lstStyle/>
            <a:p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880" name="Google Shape;880;p30"/>
            <p:cNvSpPr/>
            <p:nvPr/>
          </p:nvSpPr>
          <p:spPr>
            <a:xfrm>
              <a:off x="8312255" y="757389"/>
              <a:ext cx="28624" cy="23557"/>
            </a:xfrm>
            <a:custGeom>
              <a:avLst/>
              <a:gdLst/>
              <a:ahLst/>
              <a:cxnLst/>
              <a:rect l="l" t="t" r="r" b="b"/>
              <a:pathLst>
                <a:path w="226" h="186" extrusionOk="0">
                  <a:moveTo>
                    <a:pt x="97" y="0"/>
                  </a:moveTo>
                  <a:cubicBezTo>
                    <a:pt x="66" y="0"/>
                    <a:pt x="25" y="24"/>
                    <a:pt x="25" y="60"/>
                  </a:cubicBezTo>
                  <a:cubicBezTo>
                    <a:pt x="0" y="85"/>
                    <a:pt x="0" y="136"/>
                    <a:pt x="50" y="161"/>
                  </a:cubicBezTo>
                  <a:lnTo>
                    <a:pt x="75" y="186"/>
                  </a:lnTo>
                  <a:lnTo>
                    <a:pt x="126" y="186"/>
                  </a:lnTo>
                  <a:cubicBezTo>
                    <a:pt x="151" y="186"/>
                    <a:pt x="176" y="186"/>
                    <a:pt x="201" y="161"/>
                  </a:cubicBezTo>
                  <a:cubicBezTo>
                    <a:pt x="226" y="111"/>
                    <a:pt x="201" y="60"/>
                    <a:pt x="151" y="35"/>
                  </a:cubicBezTo>
                  <a:lnTo>
                    <a:pt x="126" y="10"/>
                  </a:lnTo>
                  <a:cubicBezTo>
                    <a:pt x="119" y="4"/>
                    <a:pt x="109" y="0"/>
                    <a:pt x="9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7" tIns="91427" rIns="91427" bIns="91427" anchor="ctr" anchorCtr="0">
              <a:noAutofit/>
            </a:bodyPr>
            <a:lstStyle/>
            <a:p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881" name="Google Shape;881;p30"/>
            <p:cNvSpPr/>
            <p:nvPr/>
          </p:nvSpPr>
          <p:spPr>
            <a:xfrm>
              <a:off x="8423331" y="841993"/>
              <a:ext cx="25458" cy="24697"/>
            </a:xfrm>
            <a:custGeom>
              <a:avLst/>
              <a:gdLst/>
              <a:ahLst/>
              <a:cxnLst/>
              <a:rect l="l" t="t" r="r" b="b"/>
              <a:pathLst>
                <a:path w="201" h="195" extrusionOk="0">
                  <a:moveTo>
                    <a:pt x="88" y="0"/>
                  </a:moveTo>
                  <a:cubicBezTo>
                    <a:pt x="63" y="0"/>
                    <a:pt x="38" y="6"/>
                    <a:pt x="25" y="19"/>
                  </a:cubicBezTo>
                  <a:cubicBezTo>
                    <a:pt x="0" y="69"/>
                    <a:pt x="0" y="119"/>
                    <a:pt x="25" y="144"/>
                  </a:cubicBezTo>
                  <a:lnTo>
                    <a:pt x="51" y="169"/>
                  </a:lnTo>
                  <a:cubicBezTo>
                    <a:pt x="76" y="194"/>
                    <a:pt x="101" y="194"/>
                    <a:pt x="101" y="194"/>
                  </a:cubicBezTo>
                  <a:cubicBezTo>
                    <a:pt x="126" y="194"/>
                    <a:pt x="151" y="194"/>
                    <a:pt x="176" y="169"/>
                  </a:cubicBezTo>
                  <a:cubicBezTo>
                    <a:pt x="201" y="144"/>
                    <a:pt x="201" y="94"/>
                    <a:pt x="176" y="44"/>
                  </a:cubicBezTo>
                  <a:lnTo>
                    <a:pt x="151" y="19"/>
                  </a:lnTo>
                  <a:cubicBezTo>
                    <a:pt x="138" y="6"/>
                    <a:pt x="113" y="0"/>
                    <a:pt x="88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7" tIns="91427" rIns="91427" bIns="91427" anchor="ctr" anchorCtr="0">
              <a:noAutofit/>
            </a:bodyPr>
            <a:lstStyle/>
            <a:p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882" name="Google Shape;882;p30"/>
            <p:cNvSpPr/>
            <p:nvPr/>
          </p:nvSpPr>
          <p:spPr>
            <a:xfrm>
              <a:off x="8505910" y="954081"/>
              <a:ext cx="25458" cy="26850"/>
            </a:xfrm>
            <a:custGeom>
              <a:avLst/>
              <a:gdLst/>
              <a:ahLst/>
              <a:cxnLst/>
              <a:rect l="l" t="t" r="r" b="b"/>
              <a:pathLst>
                <a:path w="201" h="212" extrusionOk="0">
                  <a:moveTo>
                    <a:pt x="94" y="1"/>
                  </a:moveTo>
                  <a:cubicBezTo>
                    <a:pt x="80" y="1"/>
                    <a:pt x="65" y="4"/>
                    <a:pt x="50" y="11"/>
                  </a:cubicBezTo>
                  <a:cubicBezTo>
                    <a:pt x="0" y="36"/>
                    <a:pt x="0" y="86"/>
                    <a:pt x="25" y="136"/>
                  </a:cubicBezTo>
                  <a:lnTo>
                    <a:pt x="25" y="162"/>
                  </a:lnTo>
                  <a:cubicBezTo>
                    <a:pt x="50" y="187"/>
                    <a:pt x="75" y="212"/>
                    <a:pt x="100" y="212"/>
                  </a:cubicBezTo>
                  <a:cubicBezTo>
                    <a:pt x="125" y="212"/>
                    <a:pt x="125" y="187"/>
                    <a:pt x="150" y="187"/>
                  </a:cubicBezTo>
                  <a:cubicBezTo>
                    <a:pt x="201" y="162"/>
                    <a:pt x="201" y="111"/>
                    <a:pt x="176" y="86"/>
                  </a:cubicBezTo>
                  <a:lnTo>
                    <a:pt x="176" y="36"/>
                  </a:lnTo>
                  <a:cubicBezTo>
                    <a:pt x="158" y="19"/>
                    <a:pt x="128" y="1"/>
                    <a:pt x="9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7" tIns="91427" rIns="91427" bIns="91427" anchor="ctr" anchorCtr="0">
              <a:noAutofit/>
            </a:bodyPr>
            <a:lstStyle/>
            <a:p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883" name="Google Shape;883;p30"/>
            <p:cNvSpPr/>
            <p:nvPr/>
          </p:nvSpPr>
          <p:spPr>
            <a:xfrm>
              <a:off x="8369376" y="796272"/>
              <a:ext cx="28624" cy="25964"/>
            </a:xfrm>
            <a:custGeom>
              <a:avLst/>
              <a:gdLst/>
              <a:ahLst/>
              <a:cxnLst/>
              <a:rect l="l" t="t" r="r" b="b"/>
              <a:pathLst>
                <a:path w="226" h="205" extrusionOk="0">
                  <a:moveTo>
                    <a:pt x="107" y="0"/>
                  </a:moveTo>
                  <a:cubicBezTo>
                    <a:pt x="83" y="0"/>
                    <a:pt x="54" y="15"/>
                    <a:pt x="25" y="29"/>
                  </a:cubicBezTo>
                  <a:cubicBezTo>
                    <a:pt x="0" y="79"/>
                    <a:pt x="25" y="129"/>
                    <a:pt x="50" y="154"/>
                  </a:cubicBezTo>
                  <a:lnTo>
                    <a:pt x="76" y="179"/>
                  </a:lnTo>
                  <a:cubicBezTo>
                    <a:pt x="101" y="179"/>
                    <a:pt x="101" y="205"/>
                    <a:pt x="126" y="205"/>
                  </a:cubicBezTo>
                  <a:cubicBezTo>
                    <a:pt x="151" y="205"/>
                    <a:pt x="176" y="179"/>
                    <a:pt x="201" y="154"/>
                  </a:cubicBezTo>
                  <a:cubicBezTo>
                    <a:pt x="226" y="129"/>
                    <a:pt x="226" y="79"/>
                    <a:pt x="176" y="29"/>
                  </a:cubicBezTo>
                  <a:lnTo>
                    <a:pt x="151" y="29"/>
                  </a:lnTo>
                  <a:cubicBezTo>
                    <a:pt x="140" y="8"/>
                    <a:pt x="125" y="0"/>
                    <a:pt x="10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7" tIns="91427" rIns="91427" bIns="91427" anchor="ctr" anchorCtr="0">
              <a:noAutofit/>
            </a:bodyPr>
            <a:lstStyle/>
            <a:p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884" name="Google Shape;884;p30"/>
            <p:cNvSpPr/>
            <p:nvPr/>
          </p:nvSpPr>
          <p:spPr>
            <a:xfrm>
              <a:off x="8042353" y="701536"/>
              <a:ext cx="25584" cy="19125"/>
            </a:xfrm>
            <a:custGeom>
              <a:avLst/>
              <a:gdLst/>
              <a:ahLst/>
              <a:cxnLst/>
              <a:rect l="l" t="t" r="r" b="b"/>
              <a:pathLst>
                <a:path w="202" h="151" extrusionOk="0">
                  <a:moveTo>
                    <a:pt x="76" y="0"/>
                  </a:moveTo>
                  <a:cubicBezTo>
                    <a:pt x="26" y="0"/>
                    <a:pt x="1" y="25"/>
                    <a:pt x="1" y="75"/>
                  </a:cubicBezTo>
                  <a:cubicBezTo>
                    <a:pt x="1" y="125"/>
                    <a:pt x="51" y="151"/>
                    <a:pt x="101" y="151"/>
                  </a:cubicBezTo>
                  <a:lnTo>
                    <a:pt x="126" y="151"/>
                  </a:lnTo>
                  <a:cubicBezTo>
                    <a:pt x="176" y="151"/>
                    <a:pt x="201" y="125"/>
                    <a:pt x="201" y="75"/>
                  </a:cubicBezTo>
                  <a:cubicBezTo>
                    <a:pt x="201" y="25"/>
                    <a:pt x="176" y="0"/>
                    <a:pt x="12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7" tIns="91427" rIns="91427" bIns="91427" anchor="ctr" anchorCtr="0">
              <a:noAutofit/>
            </a:bodyPr>
            <a:lstStyle/>
            <a:p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885" name="Google Shape;885;p30"/>
            <p:cNvSpPr/>
            <p:nvPr/>
          </p:nvSpPr>
          <p:spPr>
            <a:xfrm>
              <a:off x="8534408" y="1018927"/>
              <a:ext cx="25584" cy="22291"/>
            </a:xfrm>
            <a:custGeom>
              <a:avLst/>
              <a:gdLst/>
              <a:ahLst/>
              <a:cxnLst/>
              <a:rect l="l" t="t" r="r" b="b"/>
              <a:pathLst>
                <a:path w="202" h="176" extrusionOk="0">
                  <a:moveTo>
                    <a:pt x="51" y="0"/>
                  </a:moveTo>
                  <a:cubicBezTo>
                    <a:pt x="26" y="25"/>
                    <a:pt x="1" y="76"/>
                    <a:pt x="1" y="126"/>
                  </a:cubicBezTo>
                  <a:cubicBezTo>
                    <a:pt x="1" y="151"/>
                    <a:pt x="26" y="176"/>
                    <a:pt x="51" y="176"/>
                  </a:cubicBezTo>
                  <a:lnTo>
                    <a:pt x="126" y="176"/>
                  </a:lnTo>
                  <a:cubicBezTo>
                    <a:pt x="176" y="151"/>
                    <a:pt x="201" y="101"/>
                    <a:pt x="176" y="51"/>
                  </a:cubicBezTo>
                  <a:cubicBezTo>
                    <a:pt x="176" y="25"/>
                    <a:pt x="151" y="0"/>
                    <a:pt x="12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7" tIns="91427" rIns="91427" bIns="91427" anchor="ctr" anchorCtr="0">
              <a:noAutofit/>
            </a:bodyPr>
            <a:lstStyle/>
            <a:p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886" name="Google Shape;886;p30"/>
            <p:cNvSpPr/>
            <p:nvPr/>
          </p:nvSpPr>
          <p:spPr>
            <a:xfrm>
              <a:off x="8664609" y="993470"/>
              <a:ext cx="25458" cy="22417"/>
            </a:xfrm>
            <a:custGeom>
              <a:avLst/>
              <a:gdLst/>
              <a:ahLst/>
              <a:cxnLst/>
              <a:rect l="l" t="t" r="r" b="b"/>
              <a:pathLst>
                <a:path w="201" h="177" extrusionOk="0">
                  <a:moveTo>
                    <a:pt x="75" y="1"/>
                  </a:moveTo>
                  <a:cubicBezTo>
                    <a:pt x="25" y="1"/>
                    <a:pt x="0" y="51"/>
                    <a:pt x="0" y="101"/>
                  </a:cubicBezTo>
                  <a:cubicBezTo>
                    <a:pt x="0" y="126"/>
                    <a:pt x="25" y="176"/>
                    <a:pt x="75" y="176"/>
                  </a:cubicBezTo>
                  <a:lnTo>
                    <a:pt x="126" y="176"/>
                  </a:lnTo>
                  <a:cubicBezTo>
                    <a:pt x="176" y="176"/>
                    <a:pt x="201" y="126"/>
                    <a:pt x="201" y="76"/>
                  </a:cubicBezTo>
                  <a:cubicBezTo>
                    <a:pt x="201" y="26"/>
                    <a:pt x="151" y="1"/>
                    <a:pt x="10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7" tIns="91427" rIns="91427" bIns="91427" anchor="ctr" anchorCtr="0">
              <a:noAutofit/>
            </a:bodyPr>
            <a:lstStyle/>
            <a:p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887" name="Google Shape;887;p30"/>
            <p:cNvSpPr/>
            <p:nvPr/>
          </p:nvSpPr>
          <p:spPr>
            <a:xfrm>
              <a:off x="8597862" y="1001829"/>
              <a:ext cx="25584" cy="23557"/>
            </a:xfrm>
            <a:custGeom>
              <a:avLst/>
              <a:gdLst/>
              <a:ahLst/>
              <a:cxnLst/>
              <a:rect l="l" t="t" r="r" b="b"/>
              <a:pathLst>
                <a:path w="202" h="186" extrusionOk="0">
                  <a:moveTo>
                    <a:pt x="140" y="0"/>
                  </a:moveTo>
                  <a:cubicBezTo>
                    <a:pt x="128" y="0"/>
                    <a:pt x="115" y="3"/>
                    <a:pt x="101" y="10"/>
                  </a:cubicBezTo>
                  <a:lnTo>
                    <a:pt x="76" y="10"/>
                  </a:lnTo>
                  <a:cubicBezTo>
                    <a:pt x="26" y="10"/>
                    <a:pt x="1" y="60"/>
                    <a:pt x="1" y="110"/>
                  </a:cubicBezTo>
                  <a:cubicBezTo>
                    <a:pt x="1" y="135"/>
                    <a:pt x="51" y="186"/>
                    <a:pt x="76" y="186"/>
                  </a:cubicBezTo>
                  <a:cubicBezTo>
                    <a:pt x="76" y="186"/>
                    <a:pt x="101" y="186"/>
                    <a:pt x="101" y="160"/>
                  </a:cubicBezTo>
                  <a:lnTo>
                    <a:pt x="126" y="160"/>
                  </a:lnTo>
                  <a:cubicBezTo>
                    <a:pt x="176" y="160"/>
                    <a:pt x="201" y="110"/>
                    <a:pt x="201" y="60"/>
                  </a:cubicBezTo>
                  <a:cubicBezTo>
                    <a:pt x="201" y="24"/>
                    <a:pt x="175" y="0"/>
                    <a:pt x="140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7" tIns="91427" rIns="91427" bIns="91427" anchor="ctr" anchorCtr="0">
              <a:noAutofit/>
            </a:bodyPr>
            <a:lstStyle/>
            <a:p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888" name="Google Shape;888;p30"/>
            <p:cNvSpPr/>
            <p:nvPr/>
          </p:nvSpPr>
          <p:spPr>
            <a:xfrm>
              <a:off x="8731230" y="996636"/>
              <a:ext cx="25584" cy="22417"/>
            </a:xfrm>
            <a:custGeom>
              <a:avLst/>
              <a:gdLst/>
              <a:ahLst/>
              <a:cxnLst/>
              <a:rect l="l" t="t" r="r" b="b"/>
              <a:pathLst>
                <a:path w="202" h="177" extrusionOk="0">
                  <a:moveTo>
                    <a:pt x="101" y="1"/>
                  </a:moveTo>
                  <a:cubicBezTo>
                    <a:pt x="51" y="1"/>
                    <a:pt x="1" y="26"/>
                    <a:pt x="1" y="76"/>
                  </a:cubicBezTo>
                  <a:cubicBezTo>
                    <a:pt x="1" y="126"/>
                    <a:pt x="26" y="151"/>
                    <a:pt x="76" y="176"/>
                  </a:cubicBezTo>
                  <a:lnTo>
                    <a:pt x="126" y="176"/>
                  </a:lnTo>
                  <a:cubicBezTo>
                    <a:pt x="151" y="176"/>
                    <a:pt x="201" y="126"/>
                    <a:pt x="201" y="101"/>
                  </a:cubicBezTo>
                  <a:cubicBezTo>
                    <a:pt x="201" y="51"/>
                    <a:pt x="176" y="1"/>
                    <a:pt x="12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7" tIns="91427" rIns="91427" bIns="91427" anchor="ctr" anchorCtr="0">
              <a:noAutofit/>
            </a:bodyPr>
            <a:lstStyle/>
            <a:p>
              <a:endParaRPr sz="1401" dirty="0">
                <a:latin typeface="Abadi" panose="020B0604020104020204" pitchFamily="34" charset="0"/>
              </a:endParaRPr>
            </a:p>
          </p:txBody>
        </p:sp>
        <p:sp>
          <p:nvSpPr>
            <p:cNvPr id="889" name="Google Shape;889;p30"/>
            <p:cNvSpPr/>
            <p:nvPr/>
          </p:nvSpPr>
          <p:spPr>
            <a:xfrm>
              <a:off x="7250442" y="603241"/>
              <a:ext cx="66747" cy="56107"/>
            </a:xfrm>
            <a:custGeom>
              <a:avLst/>
              <a:gdLst/>
              <a:ahLst/>
              <a:cxnLst/>
              <a:rect l="l" t="t" r="r" b="b"/>
              <a:pathLst>
                <a:path w="527" h="443" extrusionOk="0">
                  <a:moveTo>
                    <a:pt x="304" y="0"/>
                  </a:moveTo>
                  <a:cubicBezTo>
                    <a:pt x="287" y="0"/>
                    <a:pt x="269" y="3"/>
                    <a:pt x="251" y="7"/>
                  </a:cubicBezTo>
                  <a:lnTo>
                    <a:pt x="201" y="32"/>
                  </a:lnTo>
                  <a:cubicBezTo>
                    <a:pt x="151" y="57"/>
                    <a:pt x="101" y="82"/>
                    <a:pt x="51" y="157"/>
                  </a:cubicBezTo>
                  <a:cubicBezTo>
                    <a:pt x="26" y="207"/>
                    <a:pt x="0" y="283"/>
                    <a:pt x="51" y="333"/>
                  </a:cubicBezTo>
                  <a:cubicBezTo>
                    <a:pt x="76" y="383"/>
                    <a:pt x="126" y="408"/>
                    <a:pt x="176" y="433"/>
                  </a:cubicBezTo>
                  <a:cubicBezTo>
                    <a:pt x="201" y="439"/>
                    <a:pt x="226" y="442"/>
                    <a:pt x="250" y="442"/>
                  </a:cubicBezTo>
                  <a:cubicBezTo>
                    <a:pt x="323" y="442"/>
                    <a:pt x="389" y="414"/>
                    <a:pt x="427" y="358"/>
                  </a:cubicBezTo>
                  <a:cubicBezTo>
                    <a:pt x="502" y="308"/>
                    <a:pt x="527" y="207"/>
                    <a:pt x="477" y="107"/>
                  </a:cubicBezTo>
                  <a:cubicBezTo>
                    <a:pt x="456" y="45"/>
                    <a:pt x="385" y="0"/>
                    <a:pt x="304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7" tIns="91427" rIns="91427" bIns="91427" anchor="ctr" anchorCtr="0">
              <a:noAutofit/>
            </a:bodyPr>
            <a:lstStyle/>
            <a:p>
              <a:endParaRPr sz="1401" dirty="0">
                <a:latin typeface="Abadi" panose="020B0604020104020204" pitchFamily="34" charset="0"/>
              </a:endParaRPr>
            </a:p>
          </p:txBody>
        </p:sp>
      </p:grpSp>
      <p:sp>
        <p:nvSpPr>
          <p:cNvPr id="890" name="Google Shape;890;p30"/>
          <p:cNvSpPr/>
          <p:nvPr/>
        </p:nvSpPr>
        <p:spPr>
          <a:xfrm>
            <a:off x="8767355" y="114787"/>
            <a:ext cx="135748" cy="142299"/>
          </a:xfrm>
          <a:custGeom>
            <a:avLst/>
            <a:gdLst/>
            <a:ahLst/>
            <a:cxnLst/>
            <a:rect l="l" t="t" r="r" b="b"/>
            <a:pathLst>
              <a:path w="1555" h="1630" extrusionOk="0">
                <a:moveTo>
                  <a:pt x="778" y="176"/>
                </a:moveTo>
                <a:cubicBezTo>
                  <a:pt x="1104" y="176"/>
                  <a:pt x="1354" y="552"/>
                  <a:pt x="1379" y="903"/>
                </a:cubicBezTo>
                <a:cubicBezTo>
                  <a:pt x="1379" y="978"/>
                  <a:pt x="1354" y="1053"/>
                  <a:pt x="1354" y="1103"/>
                </a:cubicBezTo>
                <a:cubicBezTo>
                  <a:pt x="1304" y="1254"/>
                  <a:pt x="1204" y="1354"/>
                  <a:pt x="1053" y="1404"/>
                </a:cubicBezTo>
                <a:cubicBezTo>
                  <a:pt x="985" y="1432"/>
                  <a:pt x="908" y="1452"/>
                  <a:pt x="829" y="1452"/>
                </a:cubicBezTo>
                <a:cubicBezTo>
                  <a:pt x="763" y="1452"/>
                  <a:pt x="695" y="1438"/>
                  <a:pt x="627" y="1404"/>
                </a:cubicBezTo>
                <a:cubicBezTo>
                  <a:pt x="427" y="1329"/>
                  <a:pt x="251" y="1128"/>
                  <a:pt x="226" y="903"/>
                </a:cubicBezTo>
                <a:cubicBezTo>
                  <a:pt x="176" y="727"/>
                  <a:pt x="251" y="502"/>
                  <a:pt x="402" y="351"/>
                </a:cubicBezTo>
                <a:cubicBezTo>
                  <a:pt x="502" y="226"/>
                  <a:pt x="627" y="176"/>
                  <a:pt x="753" y="176"/>
                </a:cubicBezTo>
                <a:close/>
                <a:moveTo>
                  <a:pt x="778" y="1"/>
                </a:moveTo>
                <a:cubicBezTo>
                  <a:pt x="577" y="1"/>
                  <a:pt x="402" y="76"/>
                  <a:pt x="251" y="251"/>
                </a:cubicBezTo>
                <a:cubicBezTo>
                  <a:pt x="101" y="427"/>
                  <a:pt x="1" y="702"/>
                  <a:pt x="51" y="953"/>
                </a:cubicBezTo>
                <a:cubicBezTo>
                  <a:pt x="101" y="1229"/>
                  <a:pt x="302" y="1479"/>
                  <a:pt x="577" y="1580"/>
                </a:cubicBezTo>
                <a:cubicBezTo>
                  <a:pt x="652" y="1605"/>
                  <a:pt x="753" y="1630"/>
                  <a:pt x="853" y="1630"/>
                </a:cubicBezTo>
                <a:cubicBezTo>
                  <a:pt x="953" y="1630"/>
                  <a:pt x="1053" y="1605"/>
                  <a:pt x="1129" y="1580"/>
                </a:cubicBezTo>
                <a:cubicBezTo>
                  <a:pt x="1304" y="1504"/>
                  <a:pt x="1454" y="1354"/>
                  <a:pt x="1505" y="1153"/>
                </a:cubicBezTo>
                <a:cubicBezTo>
                  <a:pt x="1530" y="1078"/>
                  <a:pt x="1555" y="1003"/>
                  <a:pt x="1530" y="903"/>
                </a:cubicBezTo>
                <a:cubicBezTo>
                  <a:pt x="1530" y="477"/>
                  <a:pt x="1229" y="26"/>
                  <a:pt x="778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7" tIns="91427" rIns="91427" bIns="91427" anchor="ctr" anchorCtr="0">
            <a:noAutofit/>
          </a:bodyPr>
          <a:lstStyle/>
          <a:p>
            <a:endParaRPr sz="1401" dirty="0">
              <a:latin typeface="Abadi" panose="020B0604020104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777F2DE-96ED-4F95-9521-5E6880038B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24" y="0"/>
            <a:ext cx="256143" cy="293132"/>
          </a:xfrm>
          <a:prstGeom prst="rect">
            <a:avLst/>
          </a:prstGeom>
        </p:spPr>
      </p:pic>
      <p:sp>
        <p:nvSpPr>
          <p:cNvPr id="67" name="TextBox 66">
            <a:extLst>
              <a:ext uri="{FF2B5EF4-FFF2-40B4-BE49-F238E27FC236}">
                <a16:creationId xmlns:a16="http://schemas.microsoft.com/office/drawing/2014/main" id="{DDC86EEF-9520-4185-9609-1F7BA4F09102}"/>
              </a:ext>
            </a:extLst>
          </p:cNvPr>
          <p:cNvSpPr txBox="1"/>
          <p:nvPr/>
        </p:nvSpPr>
        <p:spPr>
          <a:xfrm>
            <a:off x="1988724" y="613954"/>
            <a:ext cx="240081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" sz="2000" b="1" dirty="0">
                <a:solidFill>
                  <a:srgbClr val="716A8D"/>
                </a:solidFill>
                <a:latin typeface="Nunito" pitchFamily="2" charset="0"/>
                <a:cs typeface="Poppins" panose="00000500000000000000" pitchFamily="50" charset="0"/>
              </a:rPr>
              <a:t>Công ty Luxas</a:t>
            </a:r>
            <a:endParaRPr lang="en-US" sz="2000" b="1" dirty="0">
              <a:solidFill>
                <a:srgbClr val="716A8D"/>
              </a:solidFill>
              <a:latin typeface="Abadi" panose="020B060402010402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4FCBDFD-DA49-46FA-9124-8E95C70C2B0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6276" t="9756" r="39261"/>
          <a:stretch/>
        </p:blipFill>
        <p:spPr>
          <a:xfrm>
            <a:off x="605395" y="-206446"/>
            <a:ext cx="1257263" cy="6183907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BE7467EE-5C56-456B-B539-25B238EE7F4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7447" t="10281" r="32627" b="6259"/>
          <a:stretch/>
        </p:blipFill>
        <p:spPr>
          <a:xfrm rot="170221" flipH="1">
            <a:off x="7107810" y="-117332"/>
            <a:ext cx="1921966" cy="5356758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E9"/>
        </a:solidFill>
        <a:effectLst/>
      </p:bgPr>
    </p:bg>
    <p:spTree>
      <p:nvGrpSpPr>
        <p:cNvPr id="1" name="Shape 8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1CED3869-F4F9-85DF-704D-983A3B15DA00}"/>
              </a:ext>
            </a:extLst>
          </p:cNvPr>
          <p:cNvSpPr/>
          <p:nvPr/>
        </p:nvSpPr>
        <p:spPr>
          <a:xfrm>
            <a:off x="210170" y="777072"/>
            <a:ext cx="3392247" cy="57270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5" name="Google Shape;895;p31"/>
          <p:cNvSpPr txBox="1">
            <a:spLocks noGrp="1"/>
          </p:cNvSpPr>
          <p:nvPr>
            <p:ph type="title"/>
          </p:nvPr>
        </p:nvSpPr>
        <p:spPr>
          <a:xfrm>
            <a:off x="592409" y="253852"/>
            <a:ext cx="7704000" cy="5727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r>
              <a:rPr lang="en-US" sz="2400">
                <a:solidFill>
                  <a:schemeClr val="lt2"/>
                </a:solidFill>
              </a:rPr>
              <a:t>I. </a:t>
            </a:r>
            <a:r>
              <a:rPr lang="en-US" sz="2400">
                <a:solidFill>
                  <a:srgbClr val="5FBA7E"/>
                </a:solidFill>
              </a:rPr>
              <a:t>Giới thiệu - tính năng</a:t>
            </a:r>
            <a:endParaRPr lang="en-US" sz="2400" dirty="0">
              <a:solidFill>
                <a:srgbClr val="5FBA7E"/>
              </a:solidFill>
            </a:endParaRPr>
          </a:p>
        </p:txBody>
      </p:sp>
      <p:sp>
        <p:nvSpPr>
          <p:cNvPr id="896" name="Google Shape;896;p31"/>
          <p:cNvSpPr txBox="1">
            <a:spLocks noGrp="1"/>
          </p:cNvSpPr>
          <p:nvPr>
            <p:ph type="body" idx="1"/>
          </p:nvPr>
        </p:nvSpPr>
        <p:spPr>
          <a:xfrm>
            <a:off x="720000" y="1268501"/>
            <a:ext cx="7704000" cy="3334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indent="0">
              <a:buClr>
                <a:schemeClr val="dk1"/>
              </a:buClr>
              <a:buSzPts val="1100"/>
              <a:buNone/>
            </a:pPr>
            <a:r>
              <a:rPr lang="en">
                <a:sym typeface="Manjari"/>
              </a:rPr>
              <a:t>.</a:t>
            </a:r>
            <a:endParaRPr lang="en" dirty="0">
              <a:sym typeface="Manjari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D8237F5-AE4E-4EB7-A3A5-B06080287453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36" y="1548128"/>
            <a:ext cx="3646896" cy="305517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A collage of a traffic light&#10;&#10;Description automatically generated">
            <a:extLst>
              <a:ext uri="{FF2B5EF4-FFF2-40B4-BE49-F238E27FC236}">
                <a16:creationId xmlns:a16="http://schemas.microsoft.com/office/drawing/2014/main" id="{661BC374-27AB-5AD8-9CB9-31699AD022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30008" y="-44004"/>
            <a:ext cx="4821583" cy="537449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1F347D7-B428-6AB4-8475-C825344F0D80}"/>
              </a:ext>
            </a:extLst>
          </p:cNvPr>
          <p:cNvSpPr txBox="1"/>
          <p:nvPr/>
        </p:nvSpPr>
        <p:spPr>
          <a:xfrm>
            <a:off x="210436" y="833677"/>
            <a:ext cx="34913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b="1" i="1"/>
              <a:t>BẢO HÀNH 6 THÁNG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b="1" i="1"/>
              <a:t>1 ĐỔI 1 TRONG 30 NGÀY ĐẦU TIÊN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E9"/>
        </a:solidFill>
        <a:effectLst/>
      </p:bgPr>
    </p:bg>
    <p:spTree>
      <p:nvGrpSpPr>
        <p:cNvPr id="1" name="Shape 8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5" name="Google Shape;895;p31"/>
          <p:cNvSpPr txBox="1">
            <a:spLocks noGrp="1"/>
          </p:cNvSpPr>
          <p:nvPr>
            <p:ph type="title"/>
          </p:nvPr>
        </p:nvSpPr>
        <p:spPr>
          <a:xfrm>
            <a:off x="564057" y="253852"/>
            <a:ext cx="7704000" cy="5727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r>
              <a:rPr lang="en" sz="2000" dirty="0">
                <a:solidFill>
                  <a:schemeClr val="lt2"/>
                </a:solidFill>
              </a:rPr>
              <a:t>Chân thực và linh hoạt</a:t>
            </a:r>
            <a:endParaRPr sz="2000" dirty="0">
              <a:solidFill>
                <a:schemeClr val="lt2"/>
              </a:solidFill>
            </a:endParaRPr>
          </a:p>
        </p:txBody>
      </p:sp>
      <p:sp>
        <p:nvSpPr>
          <p:cNvPr id="896" name="Google Shape;896;p31"/>
          <p:cNvSpPr txBox="1">
            <a:spLocks noGrp="1"/>
          </p:cNvSpPr>
          <p:nvPr>
            <p:ph type="body" idx="1"/>
          </p:nvPr>
        </p:nvSpPr>
        <p:spPr>
          <a:xfrm>
            <a:off x="720000" y="1268501"/>
            <a:ext cx="7704000" cy="3334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indent="0">
              <a:buClr>
                <a:schemeClr val="dk1"/>
              </a:buClr>
              <a:buSzPts val="1100"/>
              <a:buNone/>
            </a:pPr>
            <a:r>
              <a:rPr lang="en" dirty="0">
                <a:sym typeface="Manjari"/>
              </a:rPr>
              <a:t>.</a:t>
            </a:r>
            <a:endParaRPr dirty="0">
              <a:sym typeface="Manjari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CDC1AF4-587A-4710-B1E4-8BED65E099B1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5601" y="774004"/>
            <a:ext cx="5932805" cy="394271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2853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E9"/>
        </a:solidFill>
        <a:effectLst/>
      </p:bgPr>
    </p:bg>
    <p:spTree>
      <p:nvGrpSpPr>
        <p:cNvPr id="1" name="Shape 8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5" name="Google Shape;895;p31"/>
          <p:cNvSpPr txBox="1">
            <a:spLocks noGrp="1"/>
          </p:cNvSpPr>
          <p:nvPr>
            <p:ph type="title"/>
          </p:nvPr>
        </p:nvSpPr>
        <p:spPr>
          <a:xfrm>
            <a:off x="466344" y="-32501"/>
            <a:ext cx="7704000" cy="5727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r>
              <a:rPr lang="en" sz="2000" dirty="0">
                <a:solidFill>
                  <a:schemeClr val="lt2"/>
                </a:solidFill>
              </a:rPr>
              <a:t>Kích thích sự tiếp thu của trẻ nhỏ</a:t>
            </a:r>
            <a:endParaRPr sz="2000" dirty="0">
              <a:solidFill>
                <a:schemeClr val="lt2"/>
              </a:solidFill>
            </a:endParaRPr>
          </a:p>
        </p:txBody>
      </p:sp>
      <p:sp>
        <p:nvSpPr>
          <p:cNvPr id="896" name="Google Shape;896;p31"/>
          <p:cNvSpPr txBox="1">
            <a:spLocks noGrp="1"/>
          </p:cNvSpPr>
          <p:nvPr>
            <p:ph type="body" idx="1"/>
          </p:nvPr>
        </p:nvSpPr>
        <p:spPr>
          <a:xfrm>
            <a:off x="720000" y="1268501"/>
            <a:ext cx="7704000" cy="3334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indent="0">
              <a:buClr>
                <a:schemeClr val="dk1"/>
              </a:buClr>
              <a:buSzPts val="1100"/>
              <a:buNone/>
            </a:pPr>
            <a:r>
              <a:rPr lang="en" dirty="0">
                <a:sym typeface="Manjari"/>
              </a:rPr>
              <a:t>.</a:t>
            </a:r>
            <a:endParaRPr dirty="0">
              <a:sym typeface="Manjari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2C5A15B-7E47-4A80-BFAF-A2460E14F249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48" y="384047"/>
            <a:ext cx="8293608" cy="475945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639802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E9"/>
        </a:solidFill>
        <a:effectLst/>
      </p:bgPr>
    </p:bg>
    <p:spTree>
      <p:nvGrpSpPr>
        <p:cNvPr id="1" name="Shape 8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5" name="Google Shape;895;p31"/>
          <p:cNvSpPr txBox="1">
            <a:spLocks noGrp="1"/>
          </p:cNvSpPr>
          <p:nvPr>
            <p:ph type="title"/>
          </p:nvPr>
        </p:nvSpPr>
        <p:spPr>
          <a:xfrm>
            <a:off x="571942" y="35255"/>
            <a:ext cx="7704000" cy="5727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r>
              <a:rPr lang="en" sz="2600" dirty="0">
                <a:solidFill>
                  <a:schemeClr val="lt2"/>
                </a:solidFill>
              </a:rPr>
              <a:t>Kết nối không dây</a:t>
            </a:r>
            <a:endParaRPr sz="2600" dirty="0">
              <a:solidFill>
                <a:schemeClr val="lt2"/>
              </a:solidFill>
            </a:endParaRPr>
          </a:p>
        </p:txBody>
      </p:sp>
      <p:sp>
        <p:nvSpPr>
          <p:cNvPr id="896" name="Google Shape;896;p31"/>
          <p:cNvSpPr txBox="1">
            <a:spLocks noGrp="1"/>
          </p:cNvSpPr>
          <p:nvPr>
            <p:ph type="body" idx="1"/>
          </p:nvPr>
        </p:nvSpPr>
        <p:spPr>
          <a:xfrm>
            <a:off x="720000" y="1268501"/>
            <a:ext cx="7704000" cy="3334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indent="0">
              <a:buClr>
                <a:schemeClr val="dk1"/>
              </a:buClr>
              <a:buSzPts val="1100"/>
              <a:buNone/>
            </a:pPr>
            <a:r>
              <a:rPr lang="en" dirty="0">
                <a:sym typeface="Manjari"/>
              </a:rPr>
              <a:t>.</a:t>
            </a:r>
            <a:endParaRPr dirty="0">
              <a:sym typeface="Manjari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210CF3C1-D75A-4D67-8296-912748EBE86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0527" b="26573"/>
          <a:stretch/>
        </p:blipFill>
        <p:spPr>
          <a:xfrm>
            <a:off x="1288048" y="429768"/>
            <a:ext cx="7858486" cy="4708676"/>
          </a:xfrm>
          <a:prstGeom prst="rect">
            <a:avLst/>
          </a:prstGeom>
        </p:spPr>
      </p:pic>
      <p:grpSp>
        <p:nvGrpSpPr>
          <p:cNvPr id="18" name="Google Shape;989;p34">
            <a:extLst>
              <a:ext uri="{FF2B5EF4-FFF2-40B4-BE49-F238E27FC236}">
                <a16:creationId xmlns:a16="http://schemas.microsoft.com/office/drawing/2014/main" id="{A469D3F4-44E0-42CE-9EBA-79435CF42992}"/>
              </a:ext>
            </a:extLst>
          </p:cNvPr>
          <p:cNvGrpSpPr/>
          <p:nvPr/>
        </p:nvGrpSpPr>
        <p:grpSpPr>
          <a:xfrm>
            <a:off x="333657" y="2645897"/>
            <a:ext cx="956554" cy="2224976"/>
            <a:chOff x="7536390" y="2622925"/>
            <a:chExt cx="707562" cy="1645816"/>
          </a:xfrm>
        </p:grpSpPr>
        <p:sp>
          <p:nvSpPr>
            <p:cNvPr id="19" name="Google Shape;990;p34">
              <a:extLst>
                <a:ext uri="{FF2B5EF4-FFF2-40B4-BE49-F238E27FC236}">
                  <a16:creationId xmlns:a16="http://schemas.microsoft.com/office/drawing/2014/main" id="{DC8E48C0-8E93-4B7C-88C4-2D8664055E6A}"/>
                </a:ext>
              </a:extLst>
            </p:cNvPr>
            <p:cNvSpPr/>
            <p:nvPr/>
          </p:nvSpPr>
          <p:spPr>
            <a:xfrm>
              <a:off x="8010114" y="2622925"/>
              <a:ext cx="101170" cy="193269"/>
            </a:xfrm>
            <a:custGeom>
              <a:avLst/>
              <a:gdLst/>
              <a:ahLst/>
              <a:cxnLst/>
              <a:rect l="l" t="t" r="r" b="b"/>
              <a:pathLst>
                <a:path w="803" h="1534" extrusionOk="0">
                  <a:moveTo>
                    <a:pt x="583" y="0"/>
                  </a:moveTo>
                  <a:cubicBezTo>
                    <a:pt x="572" y="0"/>
                    <a:pt x="562" y="2"/>
                    <a:pt x="552" y="5"/>
                  </a:cubicBezTo>
                  <a:cubicBezTo>
                    <a:pt x="477" y="30"/>
                    <a:pt x="477" y="130"/>
                    <a:pt x="477" y="231"/>
                  </a:cubicBezTo>
                  <a:cubicBezTo>
                    <a:pt x="477" y="682"/>
                    <a:pt x="201" y="1008"/>
                    <a:pt x="0" y="1409"/>
                  </a:cubicBezTo>
                  <a:cubicBezTo>
                    <a:pt x="50" y="1459"/>
                    <a:pt x="76" y="1484"/>
                    <a:pt x="126" y="1534"/>
                  </a:cubicBezTo>
                  <a:cubicBezTo>
                    <a:pt x="251" y="1409"/>
                    <a:pt x="326" y="1233"/>
                    <a:pt x="401" y="1083"/>
                  </a:cubicBezTo>
                  <a:cubicBezTo>
                    <a:pt x="477" y="957"/>
                    <a:pt x="552" y="807"/>
                    <a:pt x="627" y="682"/>
                  </a:cubicBezTo>
                  <a:cubicBezTo>
                    <a:pt x="702" y="506"/>
                    <a:pt x="802" y="306"/>
                    <a:pt x="752" y="130"/>
                  </a:cubicBezTo>
                  <a:cubicBezTo>
                    <a:pt x="731" y="65"/>
                    <a:pt x="652" y="0"/>
                    <a:pt x="58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>
                <a:latin typeface="Abadi" panose="020B0604020104020204" pitchFamily="34" charset="0"/>
              </a:endParaRPr>
            </a:p>
          </p:txBody>
        </p:sp>
        <p:sp>
          <p:nvSpPr>
            <p:cNvPr id="20" name="Google Shape;991;p34">
              <a:extLst>
                <a:ext uri="{FF2B5EF4-FFF2-40B4-BE49-F238E27FC236}">
                  <a16:creationId xmlns:a16="http://schemas.microsoft.com/office/drawing/2014/main" id="{95B3D291-9219-4210-A24F-C884BC4EB761}"/>
                </a:ext>
              </a:extLst>
            </p:cNvPr>
            <p:cNvSpPr/>
            <p:nvPr/>
          </p:nvSpPr>
          <p:spPr>
            <a:xfrm>
              <a:off x="7656459" y="2648123"/>
              <a:ext cx="94870" cy="183945"/>
            </a:xfrm>
            <a:custGeom>
              <a:avLst/>
              <a:gdLst/>
              <a:ahLst/>
              <a:cxnLst/>
              <a:rect l="l" t="t" r="r" b="b"/>
              <a:pathLst>
                <a:path w="753" h="1460" extrusionOk="0">
                  <a:moveTo>
                    <a:pt x="220" y="1"/>
                  </a:moveTo>
                  <a:cubicBezTo>
                    <a:pt x="150" y="1"/>
                    <a:pt x="72" y="66"/>
                    <a:pt x="50" y="131"/>
                  </a:cubicBezTo>
                  <a:cubicBezTo>
                    <a:pt x="0" y="306"/>
                    <a:pt x="101" y="507"/>
                    <a:pt x="176" y="682"/>
                  </a:cubicBezTo>
                  <a:cubicBezTo>
                    <a:pt x="251" y="808"/>
                    <a:pt x="326" y="958"/>
                    <a:pt x="401" y="1083"/>
                  </a:cubicBezTo>
                  <a:cubicBezTo>
                    <a:pt x="451" y="1209"/>
                    <a:pt x="527" y="1334"/>
                    <a:pt x="627" y="1459"/>
                  </a:cubicBezTo>
                  <a:cubicBezTo>
                    <a:pt x="652" y="1409"/>
                    <a:pt x="702" y="1359"/>
                    <a:pt x="752" y="1284"/>
                  </a:cubicBezTo>
                  <a:cubicBezTo>
                    <a:pt x="552" y="958"/>
                    <a:pt x="326" y="632"/>
                    <a:pt x="326" y="206"/>
                  </a:cubicBezTo>
                  <a:cubicBezTo>
                    <a:pt x="326" y="131"/>
                    <a:pt x="326" y="31"/>
                    <a:pt x="251" y="6"/>
                  </a:cubicBezTo>
                  <a:cubicBezTo>
                    <a:pt x="241" y="2"/>
                    <a:pt x="230" y="1"/>
                    <a:pt x="220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>
                <a:latin typeface="Abadi" panose="020B0604020104020204" pitchFamily="34" charset="0"/>
              </a:endParaRPr>
            </a:p>
          </p:txBody>
        </p:sp>
        <p:sp>
          <p:nvSpPr>
            <p:cNvPr id="21" name="Google Shape;992;p34">
              <a:extLst>
                <a:ext uri="{FF2B5EF4-FFF2-40B4-BE49-F238E27FC236}">
                  <a16:creationId xmlns:a16="http://schemas.microsoft.com/office/drawing/2014/main" id="{7318F7D1-2A49-4FA0-8589-08DF759F8604}"/>
                </a:ext>
              </a:extLst>
            </p:cNvPr>
            <p:cNvSpPr/>
            <p:nvPr/>
          </p:nvSpPr>
          <p:spPr>
            <a:xfrm>
              <a:off x="7615386" y="2735561"/>
              <a:ext cx="565317" cy="1410080"/>
            </a:xfrm>
            <a:custGeom>
              <a:avLst/>
              <a:gdLst/>
              <a:ahLst/>
              <a:cxnLst/>
              <a:rect l="l" t="t" r="r" b="b"/>
              <a:pathLst>
                <a:path w="4487" h="11192" extrusionOk="0">
                  <a:moveTo>
                    <a:pt x="1218" y="1852"/>
                  </a:moveTo>
                  <a:cubicBezTo>
                    <a:pt x="1293" y="1852"/>
                    <a:pt x="1354" y="1915"/>
                    <a:pt x="1354" y="1993"/>
                  </a:cubicBezTo>
                  <a:cubicBezTo>
                    <a:pt x="1354" y="2052"/>
                    <a:pt x="1279" y="2110"/>
                    <a:pt x="1210" y="2110"/>
                  </a:cubicBezTo>
                  <a:cubicBezTo>
                    <a:pt x="1190" y="2110"/>
                    <a:pt x="1170" y="2105"/>
                    <a:pt x="1153" y="2094"/>
                  </a:cubicBezTo>
                  <a:cubicBezTo>
                    <a:pt x="1078" y="2043"/>
                    <a:pt x="1078" y="1918"/>
                    <a:pt x="1153" y="1868"/>
                  </a:cubicBezTo>
                  <a:cubicBezTo>
                    <a:pt x="1175" y="1857"/>
                    <a:pt x="1197" y="1852"/>
                    <a:pt x="1218" y="1852"/>
                  </a:cubicBezTo>
                  <a:close/>
                  <a:moveTo>
                    <a:pt x="3160" y="1852"/>
                  </a:moveTo>
                  <a:cubicBezTo>
                    <a:pt x="3223" y="1852"/>
                    <a:pt x="3284" y="1915"/>
                    <a:pt x="3284" y="1993"/>
                  </a:cubicBezTo>
                  <a:cubicBezTo>
                    <a:pt x="3284" y="2052"/>
                    <a:pt x="3224" y="2110"/>
                    <a:pt x="3162" y="2110"/>
                  </a:cubicBezTo>
                  <a:cubicBezTo>
                    <a:pt x="3143" y="2110"/>
                    <a:pt x="3125" y="2105"/>
                    <a:pt x="3108" y="2094"/>
                  </a:cubicBezTo>
                  <a:cubicBezTo>
                    <a:pt x="3033" y="2043"/>
                    <a:pt x="3033" y="1918"/>
                    <a:pt x="3108" y="1868"/>
                  </a:cubicBezTo>
                  <a:cubicBezTo>
                    <a:pt x="3125" y="1857"/>
                    <a:pt x="3142" y="1852"/>
                    <a:pt x="3160" y="1852"/>
                  </a:cubicBezTo>
                  <a:close/>
                  <a:moveTo>
                    <a:pt x="2856" y="2459"/>
                  </a:moveTo>
                  <a:cubicBezTo>
                    <a:pt x="2866" y="2459"/>
                    <a:pt x="2875" y="2462"/>
                    <a:pt x="2883" y="2469"/>
                  </a:cubicBezTo>
                  <a:cubicBezTo>
                    <a:pt x="2908" y="2495"/>
                    <a:pt x="2933" y="2520"/>
                    <a:pt x="2908" y="2545"/>
                  </a:cubicBezTo>
                  <a:cubicBezTo>
                    <a:pt x="2833" y="2695"/>
                    <a:pt x="2682" y="2770"/>
                    <a:pt x="2532" y="2770"/>
                  </a:cubicBezTo>
                  <a:cubicBezTo>
                    <a:pt x="2482" y="2770"/>
                    <a:pt x="2432" y="2770"/>
                    <a:pt x="2407" y="2745"/>
                  </a:cubicBezTo>
                  <a:cubicBezTo>
                    <a:pt x="2356" y="2720"/>
                    <a:pt x="2356" y="2695"/>
                    <a:pt x="2356" y="2670"/>
                  </a:cubicBezTo>
                  <a:cubicBezTo>
                    <a:pt x="2381" y="2620"/>
                    <a:pt x="2407" y="2620"/>
                    <a:pt x="2432" y="2620"/>
                  </a:cubicBezTo>
                  <a:cubicBezTo>
                    <a:pt x="2470" y="2633"/>
                    <a:pt x="2509" y="2639"/>
                    <a:pt x="2547" y="2639"/>
                  </a:cubicBezTo>
                  <a:cubicBezTo>
                    <a:pt x="2655" y="2639"/>
                    <a:pt x="2752" y="2587"/>
                    <a:pt x="2808" y="2495"/>
                  </a:cubicBezTo>
                  <a:cubicBezTo>
                    <a:pt x="2808" y="2477"/>
                    <a:pt x="2833" y="2459"/>
                    <a:pt x="2856" y="2459"/>
                  </a:cubicBezTo>
                  <a:close/>
                  <a:moveTo>
                    <a:pt x="1153" y="2545"/>
                  </a:moveTo>
                  <a:cubicBezTo>
                    <a:pt x="1178" y="2545"/>
                    <a:pt x="1204" y="2570"/>
                    <a:pt x="1204" y="2570"/>
                  </a:cubicBezTo>
                  <a:cubicBezTo>
                    <a:pt x="1229" y="2570"/>
                    <a:pt x="1254" y="2570"/>
                    <a:pt x="1279" y="2595"/>
                  </a:cubicBezTo>
                  <a:cubicBezTo>
                    <a:pt x="1329" y="2620"/>
                    <a:pt x="1379" y="2645"/>
                    <a:pt x="1404" y="2695"/>
                  </a:cubicBezTo>
                  <a:cubicBezTo>
                    <a:pt x="1429" y="2745"/>
                    <a:pt x="1404" y="2820"/>
                    <a:pt x="1379" y="2870"/>
                  </a:cubicBezTo>
                  <a:cubicBezTo>
                    <a:pt x="1329" y="2921"/>
                    <a:pt x="1279" y="2946"/>
                    <a:pt x="1204" y="2971"/>
                  </a:cubicBezTo>
                  <a:cubicBezTo>
                    <a:pt x="1177" y="2977"/>
                    <a:pt x="1148" y="2981"/>
                    <a:pt x="1119" y="2981"/>
                  </a:cubicBezTo>
                  <a:cubicBezTo>
                    <a:pt x="1038" y="2981"/>
                    <a:pt x="951" y="2957"/>
                    <a:pt x="878" y="2921"/>
                  </a:cubicBezTo>
                  <a:cubicBezTo>
                    <a:pt x="803" y="2896"/>
                    <a:pt x="752" y="2845"/>
                    <a:pt x="727" y="2770"/>
                  </a:cubicBezTo>
                  <a:cubicBezTo>
                    <a:pt x="727" y="2720"/>
                    <a:pt x="777" y="2645"/>
                    <a:pt x="828" y="2620"/>
                  </a:cubicBezTo>
                  <a:cubicBezTo>
                    <a:pt x="853" y="2595"/>
                    <a:pt x="853" y="2595"/>
                    <a:pt x="878" y="2595"/>
                  </a:cubicBezTo>
                  <a:cubicBezTo>
                    <a:pt x="978" y="2545"/>
                    <a:pt x="1078" y="2545"/>
                    <a:pt x="1153" y="2545"/>
                  </a:cubicBezTo>
                  <a:close/>
                  <a:moveTo>
                    <a:pt x="2159" y="1"/>
                  </a:moveTo>
                  <a:cubicBezTo>
                    <a:pt x="1756" y="1"/>
                    <a:pt x="1348" y="278"/>
                    <a:pt x="1078" y="590"/>
                  </a:cubicBezTo>
                  <a:cubicBezTo>
                    <a:pt x="1028" y="665"/>
                    <a:pt x="978" y="715"/>
                    <a:pt x="953" y="765"/>
                  </a:cubicBezTo>
                  <a:cubicBezTo>
                    <a:pt x="652" y="1191"/>
                    <a:pt x="477" y="1667"/>
                    <a:pt x="351" y="2169"/>
                  </a:cubicBezTo>
                  <a:cubicBezTo>
                    <a:pt x="226" y="2720"/>
                    <a:pt x="151" y="3271"/>
                    <a:pt x="101" y="3823"/>
                  </a:cubicBezTo>
                  <a:cubicBezTo>
                    <a:pt x="151" y="3898"/>
                    <a:pt x="176" y="3973"/>
                    <a:pt x="226" y="4023"/>
                  </a:cubicBezTo>
                  <a:cubicBezTo>
                    <a:pt x="251" y="4073"/>
                    <a:pt x="251" y="4099"/>
                    <a:pt x="226" y="4124"/>
                  </a:cubicBezTo>
                  <a:lnTo>
                    <a:pt x="176" y="4124"/>
                  </a:lnTo>
                  <a:cubicBezTo>
                    <a:pt x="151" y="4124"/>
                    <a:pt x="151" y="4124"/>
                    <a:pt x="126" y="4099"/>
                  </a:cubicBezTo>
                  <a:cubicBezTo>
                    <a:pt x="101" y="4073"/>
                    <a:pt x="101" y="4048"/>
                    <a:pt x="76" y="4023"/>
                  </a:cubicBezTo>
                  <a:cubicBezTo>
                    <a:pt x="1" y="5001"/>
                    <a:pt x="1" y="5978"/>
                    <a:pt x="1" y="6931"/>
                  </a:cubicBezTo>
                  <a:cubicBezTo>
                    <a:pt x="1" y="7156"/>
                    <a:pt x="1" y="7382"/>
                    <a:pt x="1" y="7582"/>
                  </a:cubicBezTo>
                  <a:cubicBezTo>
                    <a:pt x="26" y="7833"/>
                    <a:pt x="26" y="8058"/>
                    <a:pt x="51" y="8284"/>
                  </a:cubicBezTo>
                  <a:cubicBezTo>
                    <a:pt x="51" y="8434"/>
                    <a:pt x="76" y="8560"/>
                    <a:pt x="76" y="8710"/>
                  </a:cubicBezTo>
                  <a:cubicBezTo>
                    <a:pt x="101" y="8760"/>
                    <a:pt x="101" y="8810"/>
                    <a:pt x="101" y="8886"/>
                  </a:cubicBezTo>
                  <a:cubicBezTo>
                    <a:pt x="151" y="9136"/>
                    <a:pt x="201" y="9412"/>
                    <a:pt x="276" y="9662"/>
                  </a:cubicBezTo>
                  <a:cubicBezTo>
                    <a:pt x="452" y="10239"/>
                    <a:pt x="752" y="10815"/>
                    <a:pt x="1304" y="11041"/>
                  </a:cubicBezTo>
                  <a:cubicBezTo>
                    <a:pt x="1404" y="11091"/>
                    <a:pt x="1529" y="11116"/>
                    <a:pt x="1630" y="11141"/>
                  </a:cubicBezTo>
                  <a:cubicBezTo>
                    <a:pt x="1630" y="11091"/>
                    <a:pt x="1630" y="11016"/>
                    <a:pt x="1630" y="10966"/>
                  </a:cubicBezTo>
                  <a:cubicBezTo>
                    <a:pt x="1630" y="10916"/>
                    <a:pt x="1655" y="10891"/>
                    <a:pt x="1680" y="10891"/>
                  </a:cubicBezTo>
                  <a:cubicBezTo>
                    <a:pt x="1730" y="10891"/>
                    <a:pt x="1755" y="10916"/>
                    <a:pt x="1755" y="10966"/>
                  </a:cubicBezTo>
                  <a:cubicBezTo>
                    <a:pt x="1755" y="11016"/>
                    <a:pt x="1755" y="11091"/>
                    <a:pt x="1755" y="11166"/>
                  </a:cubicBezTo>
                  <a:cubicBezTo>
                    <a:pt x="1905" y="11191"/>
                    <a:pt x="2056" y="11191"/>
                    <a:pt x="2206" y="11191"/>
                  </a:cubicBezTo>
                  <a:cubicBezTo>
                    <a:pt x="2407" y="11191"/>
                    <a:pt x="2582" y="11191"/>
                    <a:pt x="2782" y="11166"/>
                  </a:cubicBezTo>
                  <a:cubicBezTo>
                    <a:pt x="2782" y="11041"/>
                    <a:pt x="2782" y="10941"/>
                    <a:pt x="2782" y="10840"/>
                  </a:cubicBezTo>
                  <a:cubicBezTo>
                    <a:pt x="2808" y="10815"/>
                    <a:pt x="2833" y="10790"/>
                    <a:pt x="2858" y="10790"/>
                  </a:cubicBezTo>
                  <a:cubicBezTo>
                    <a:pt x="2908" y="10790"/>
                    <a:pt x="2933" y="10815"/>
                    <a:pt x="2933" y="10866"/>
                  </a:cubicBezTo>
                  <a:cubicBezTo>
                    <a:pt x="2908" y="10941"/>
                    <a:pt x="2908" y="11041"/>
                    <a:pt x="2908" y="11141"/>
                  </a:cubicBezTo>
                  <a:cubicBezTo>
                    <a:pt x="2983" y="11116"/>
                    <a:pt x="3033" y="11091"/>
                    <a:pt x="3108" y="11091"/>
                  </a:cubicBezTo>
                  <a:cubicBezTo>
                    <a:pt x="3660" y="10891"/>
                    <a:pt x="4061" y="10364"/>
                    <a:pt x="4236" y="9813"/>
                  </a:cubicBezTo>
                  <a:cubicBezTo>
                    <a:pt x="4437" y="9261"/>
                    <a:pt x="4462" y="8660"/>
                    <a:pt x="4462" y="8058"/>
                  </a:cubicBezTo>
                  <a:cubicBezTo>
                    <a:pt x="4487" y="7507"/>
                    <a:pt x="4487" y="6956"/>
                    <a:pt x="4487" y="6379"/>
                  </a:cubicBezTo>
                  <a:cubicBezTo>
                    <a:pt x="4487" y="6329"/>
                    <a:pt x="4487" y="6279"/>
                    <a:pt x="4487" y="6229"/>
                  </a:cubicBezTo>
                  <a:cubicBezTo>
                    <a:pt x="4487" y="5502"/>
                    <a:pt x="4462" y="4775"/>
                    <a:pt x="4387" y="4073"/>
                  </a:cubicBezTo>
                  <a:lnTo>
                    <a:pt x="4361" y="4073"/>
                  </a:lnTo>
                  <a:cubicBezTo>
                    <a:pt x="4361" y="4073"/>
                    <a:pt x="4361" y="4073"/>
                    <a:pt x="4336" y="4048"/>
                  </a:cubicBezTo>
                  <a:cubicBezTo>
                    <a:pt x="4311" y="4048"/>
                    <a:pt x="4311" y="3998"/>
                    <a:pt x="4311" y="3973"/>
                  </a:cubicBezTo>
                  <a:cubicBezTo>
                    <a:pt x="4336" y="3923"/>
                    <a:pt x="4361" y="3898"/>
                    <a:pt x="4387" y="3848"/>
                  </a:cubicBezTo>
                  <a:cubicBezTo>
                    <a:pt x="4336" y="3597"/>
                    <a:pt x="4311" y="3322"/>
                    <a:pt x="4261" y="3046"/>
                  </a:cubicBezTo>
                  <a:cubicBezTo>
                    <a:pt x="4161" y="2444"/>
                    <a:pt x="4011" y="1818"/>
                    <a:pt x="3710" y="1266"/>
                  </a:cubicBezTo>
                  <a:cubicBezTo>
                    <a:pt x="3584" y="1066"/>
                    <a:pt x="3434" y="840"/>
                    <a:pt x="3259" y="640"/>
                  </a:cubicBezTo>
                  <a:cubicBezTo>
                    <a:pt x="3209" y="590"/>
                    <a:pt x="3183" y="565"/>
                    <a:pt x="3133" y="515"/>
                  </a:cubicBezTo>
                  <a:cubicBezTo>
                    <a:pt x="2908" y="289"/>
                    <a:pt x="2657" y="114"/>
                    <a:pt x="2407" y="38"/>
                  </a:cubicBezTo>
                  <a:cubicBezTo>
                    <a:pt x="2325" y="13"/>
                    <a:pt x="2242" y="1"/>
                    <a:pt x="215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>
                <a:latin typeface="Abadi" panose="020B0604020104020204" pitchFamily="34" charset="0"/>
              </a:endParaRPr>
            </a:p>
          </p:txBody>
        </p:sp>
        <p:sp>
          <p:nvSpPr>
            <p:cNvPr id="22" name="Google Shape;993;p34">
              <a:extLst>
                <a:ext uri="{FF2B5EF4-FFF2-40B4-BE49-F238E27FC236}">
                  <a16:creationId xmlns:a16="http://schemas.microsoft.com/office/drawing/2014/main" id="{3EEAD77D-2086-4A25-B3DA-00ED298C5D7C}"/>
                </a:ext>
              </a:extLst>
            </p:cNvPr>
            <p:cNvSpPr/>
            <p:nvPr/>
          </p:nvSpPr>
          <p:spPr>
            <a:xfrm>
              <a:off x="8136357" y="2768822"/>
              <a:ext cx="107595" cy="480022"/>
            </a:xfrm>
            <a:custGeom>
              <a:avLst/>
              <a:gdLst/>
              <a:ahLst/>
              <a:cxnLst/>
              <a:rect l="l" t="t" r="r" b="b"/>
              <a:pathLst>
                <a:path w="854" h="3810" extrusionOk="0">
                  <a:moveTo>
                    <a:pt x="273" y="124"/>
                  </a:moveTo>
                  <a:cubicBezTo>
                    <a:pt x="298" y="124"/>
                    <a:pt x="325" y="133"/>
                    <a:pt x="352" y="150"/>
                  </a:cubicBezTo>
                  <a:cubicBezTo>
                    <a:pt x="402" y="175"/>
                    <a:pt x="427" y="276"/>
                    <a:pt x="402" y="326"/>
                  </a:cubicBezTo>
                  <a:cubicBezTo>
                    <a:pt x="377" y="376"/>
                    <a:pt x="352" y="401"/>
                    <a:pt x="302" y="401"/>
                  </a:cubicBezTo>
                  <a:lnTo>
                    <a:pt x="226" y="401"/>
                  </a:lnTo>
                  <a:cubicBezTo>
                    <a:pt x="226" y="376"/>
                    <a:pt x="226" y="376"/>
                    <a:pt x="201" y="376"/>
                  </a:cubicBezTo>
                  <a:cubicBezTo>
                    <a:pt x="176" y="351"/>
                    <a:pt x="151" y="326"/>
                    <a:pt x="151" y="301"/>
                  </a:cubicBezTo>
                  <a:cubicBezTo>
                    <a:pt x="126" y="251"/>
                    <a:pt x="151" y="226"/>
                    <a:pt x="151" y="200"/>
                  </a:cubicBezTo>
                  <a:cubicBezTo>
                    <a:pt x="184" y="152"/>
                    <a:pt x="226" y="124"/>
                    <a:pt x="273" y="124"/>
                  </a:cubicBezTo>
                  <a:close/>
                  <a:moveTo>
                    <a:pt x="278" y="1"/>
                  </a:moveTo>
                  <a:cubicBezTo>
                    <a:pt x="189" y="1"/>
                    <a:pt x="102" y="40"/>
                    <a:pt x="51" y="125"/>
                  </a:cubicBezTo>
                  <a:cubicBezTo>
                    <a:pt x="1" y="175"/>
                    <a:pt x="1" y="251"/>
                    <a:pt x="26" y="326"/>
                  </a:cubicBezTo>
                  <a:cubicBezTo>
                    <a:pt x="26" y="376"/>
                    <a:pt x="76" y="426"/>
                    <a:pt x="126" y="451"/>
                  </a:cubicBezTo>
                  <a:cubicBezTo>
                    <a:pt x="126" y="476"/>
                    <a:pt x="126" y="476"/>
                    <a:pt x="126" y="501"/>
                  </a:cubicBezTo>
                  <a:cubicBezTo>
                    <a:pt x="176" y="526"/>
                    <a:pt x="226" y="526"/>
                    <a:pt x="277" y="526"/>
                  </a:cubicBezTo>
                  <a:cubicBezTo>
                    <a:pt x="703" y="1479"/>
                    <a:pt x="678" y="2657"/>
                    <a:pt x="252" y="3584"/>
                  </a:cubicBezTo>
                  <a:cubicBezTo>
                    <a:pt x="226" y="3634"/>
                    <a:pt x="201" y="3659"/>
                    <a:pt x="176" y="3709"/>
                  </a:cubicBezTo>
                  <a:cubicBezTo>
                    <a:pt x="176" y="3734"/>
                    <a:pt x="176" y="3784"/>
                    <a:pt x="201" y="3784"/>
                  </a:cubicBezTo>
                  <a:cubicBezTo>
                    <a:pt x="226" y="3809"/>
                    <a:pt x="226" y="3809"/>
                    <a:pt x="252" y="3809"/>
                  </a:cubicBezTo>
                  <a:cubicBezTo>
                    <a:pt x="277" y="3784"/>
                    <a:pt x="277" y="3784"/>
                    <a:pt x="302" y="3759"/>
                  </a:cubicBezTo>
                  <a:cubicBezTo>
                    <a:pt x="803" y="2782"/>
                    <a:pt x="853" y="1529"/>
                    <a:pt x="402" y="501"/>
                  </a:cubicBezTo>
                  <a:cubicBezTo>
                    <a:pt x="452" y="476"/>
                    <a:pt x="502" y="426"/>
                    <a:pt x="502" y="376"/>
                  </a:cubicBezTo>
                  <a:cubicBezTo>
                    <a:pt x="577" y="251"/>
                    <a:pt x="527" y="100"/>
                    <a:pt x="402" y="25"/>
                  </a:cubicBezTo>
                  <a:cubicBezTo>
                    <a:pt x="362" y="9"/>
                    <a:pt x="320" y="1"/>
                    <a:pt x="27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>
                <a:latin typeface="Abadi" panose="020B0604020104020204" pitchFamily="34" charset="0"/>
              </a:endParaRPr>
            </a:p>
          </p:txBody>
        </p:sp>
        <p:sp>
          <p:nvSpPr>
            <p:cNvPr id="23" name="Google Shape;994;p34">
              <a:extLst>
                <a:ext uri="{FF2B5EF4-FFF2-40B4-BE49-F238E27FC236}">
                  <a16:creationId xmlns:a16="http://schemas.microsoft.com/office/drawing/2014/main" id="{B65C38F3-8785-42EA-95DA-228E8705D1A2}"/>
                </a:ext>
              </a:extLst>
            </p:cNvPr>
            <p:cNvSpPr/>
            <p:nvPr/>
          </p:nvSpPr>
          <p:spPr>
            <a:xfrm>
              <a:off x="7536390" y="2825518"/>
              <a:ext cx="110745" cy="429626"/>
            </a:xfrm>
            <a:custGeom>
              <a:avLst/>
              <a:gdLst/>
              <a:ahLst/>
              <a:cxnLst/>
              <a:rect l="l" t="t" r="r" b="b"/>
              <a:pathLst>
                <a:path w="879" h="3410" extrusionOk="0">
                  <a:moveTo>
                    <a:pt x="502" y="126"/>
                  </a:moveTo>
                  <a:cubicBezTo>
                    <a:pt x="552" y="126"/>
                    <a:pt x="577" y="151"/>
                    <a:pt x="602" y="151"/>
                  </a:cubicBezTo>
                  <a:cubicBezTo>
                    <a:pt x="628" y="202"/>
                    <a:pt x="653" y="252"/>
                    <a:pt x="628" y="327"/>
                  </a:cubicBezTo>
                  <a:cubicBezTo>
                    <a:pt x="628" y="352"/>
                    <a:pt x="577" y="377"/>
                    <a:pt x="552" y="427"/>
                  </a:cubicBezTo>
                  <a:cubicBezTo>
                    <a:pt x="527" y="427"/>
                    <a:pt x="502" y="452"/>
                    <a:pt x="502" y="452"/>
                  </a:cubicBezTo>
                  <a:cubicBezTo>
                    <a:pt x="452" y="452"/>
                    <a:pt x="427" y="452"/>
                    <a:pt x="402" y="427"/>
                  </a:cubicBezTo>
                  <a:cubicBezTo>
                    <a:pt x="377" y="402"/>
                    <a:pt x="352" y="377"/>
                    <a:pt x="352" y="327"/>
                  </a:cubicBezTo>
                  <a:cubicBezTo>
                    <a:pt x="327" y="252"/>
                    <a:pt x="377" y="177"/>
                    <a:pt x="452" y="126"/>
                  </a:cubicBezTo>
                  <a:close/>
                  <a:moveTo>
                    <a:pt x="507" y="0"/>
                  </a:moveTo>
                  <a:cubicBezTo>
                    <a:pt x="473" y="0"/>
                    <a:pt x="437" y="8"/>
                    <a:pt x="402" y="26"/>
                  </a:cubicBezTo>
                  <a:cubicBezTo>
                    <a:pt x="277" y="76"/>
                    <a:pt x="201" y="227"/>
                    <a:pt x="227" y="352"/>
                  </a:cubicBezTo>
                  <a:cubicBezTo>
                    <a:pt x="227" y="427"/>
                    <a:pt x="252" y="477"/>
                    <a:pt x="302" y="502"/>
                  </a:cubicBezTo>
                  <a:cubicBezTo>
                    <a:pt x="201" y="653"/>
                    <a:pt x="126" y="878"/>
                    <a:pt x="101" y="1029"/>
                  </a:cubicBezTo>
                  <a:cubicBezTo>
                    <a:pt x="1" y="1781"/>
                    <a:pt x="227" y="2583"/>
                    <a:pt x="703" y="3309"/>
                  </a:cubicBezTo>
                  <a:cubicBezTo>
                    <a:pt x="728" y="3334"/>
                    <a:pt x="728" y="3359"/>
                    <a:pt x="753" y="3385"/>
                  </a:cubicBezTo>
                  <a:cubicBezTo>
                    <a:pt x="778" y="3410"/>
                    <a:pt x="778" y="3410"/>
                    <a:pt x="803" y="3410"/>
                  </a:cubicBezTo>
                  <a:lnTo>
                    <a:pt x="853" y="3410"/>
                  </a:lnTo>
                  <a:cubicBezTo>
                    <a:pt x="878" y="3385"/>
                    <a:pt x="878" y="3359"/>
                    <a:pt x="853" y="3309"/>
                  </a:cubicBezTo>
                  <a:cubicBezTo>
                    <a:pt x="803" y="3259"/>
                    <a:pt x="778" y="3184"/>
                    <a:pt x="728" y="3109"/>
                  </a:cubicBezTo>
                  <a:cubicBezTo>
                    <a:pt x="327" y="2432"/>
                    <a:pt x="151" y="1730"/>
                    <a:pt x="227" y="1054"/>
                  </a:cubicBezTo>
                  <a:cubicBezTo>
                    <a:pt x="252" y="903"/>
                    <a:pt x="327" y="703"/>
                    <a:pt x="427" y="578"/>
                  </a:cubicBezTo>
                  <a:lnTo>
                    <a:pt x="527" y="578"/>
                  </a:lnTo>
                  <a:cubicBezTo>
                    <a:pt x="552" y="552"/>
                    <a:pt x="602" y="527"/>
                    <a:pt x="628" y="527"/>
                  </a:cubicBezTo>
                  <a:cubicBezTo>
                    <a:pt x="678" y="477"/>
                    <a:pt x="728" y="427"/>
                    <a:pt x="753" y="377"/>
                  </a:cubicBezTo>
                  <a:cubicBezTo>
                    <a:pt x="803" y="277"/>
                    <a:pt x="778" y="151"/>
                    <a:pt x="678" y="76"/>
                  </a:cubicBezTo>
                  <a:cubicBezTo>
                    <a:pt x="629" y="28"/>
                    <a:pt x="570" y="0"/>
                    <a:pt x="50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>
                <a:latin typeface="Abadi" panose="020B0604020104020204" pitchFamily="34" charset="0"/>
              </a:endParaRPr>
            </a:p>
          </p:txBody>
        </p:sp>
        <p:sp>
          <p:nvSpPr>
            <p:cNvPr id="24" name="Google Shape;995;p34">
              <a:extLst>
                <a:ext uri="{FF2B5EF4-FFF2-40B4-BE49-F238E27FC236}">
                  <a16:creationId xmlns:a16="http://schemas.microsoft.com/office/drawing/2014/main" id="{E4C332E4-1B4C-4C83-9F69-CFCFB9E94E2E}"/>
                </a:ext>
              </a:extLst>
            </p:cNvPr>
            <p:cNvSpPr/>
            <p:nvPr/>
          </p:nvSpPr>
          <p:spPr>
            <a:xfrm>
              <a:off x="7773252" y="4107600"/>
              <a:ext cx="69672" cy="161141"/>
            </a:xfrm>
            <a:custGeom>
              <a:avLst/>
              <a:gdLst/>
              <a:ahLst/>
              <a:cxnLst/>
              <a:rect l="l" t="t" r="r" b="b"/>
              <a:pathLst>
                <a:path w="553" h="1279" extrusionOk="0">
                  <a:moveTo>
                    <a:pt x="427" y="1"/>
                  </a:moveTo>
                  <a:cubicBezTo>
                    <a:pt x="402" y="1"/>
                    <a:pt x="377" y="26"/>
                    <a:pt x="377" y="76"/>
                  </a:cubicBezTo>
                  <a:cubicBezTo>
                    <a:pt x="377" y="126"/>
                    <a:pt x="377" y="201"/>
                    <a:pt x="377" y="251"/>
                  </a:cubicBezTo>
                  <a:cubicBezTo>
                    <a:pt x="377" y="377"/>
                    <a:pt x="402" y="477"/>
                    <a:pt x="402" y="602"/>
                  </a:cubicBezTo>
                  <a:cubicBezTo>
                    <a:pt x="402" y="778"/>
                    <a:pt x="402" y="953"/>
                    <a:pt x="402" y="1078"/>
                  </a:cubicBezTo>
                  <a:lnTo>
                    <a:pt x="76" y="1153"/>
                  </a:lnTo>
                  <a:cubicBezTo>
                    <a:pt x="26" y="1153"/>
                    <a:pt x="1" y="1204"/>
                    <a:pt x="26" y="1229"/>
                  </a:cubicBezTo>
                  <a:cubicBezTo>
                    <a:pt x="26" y="1254"/>
                    <a:pt x="51" y="1279"/>
                    <a:pt x="76" y="1279"/>
                  </a:cubicBezTo>
                  <a:lnTo>
                    <a:pt x="101" y="1279"/>
                  </a:lnTo>
                  <a:lnTo>
                    <a:pt x="502" y="1179"/>
                  </a:lnTo>
                  <a:cubicBezTo>
                    <a:pt x="527" y="1179"/>
                    <a:pt x="552" y="1153"/>
                    <a:pt x="552" y="1128"/>
                  </a:cubicBezTo>
                  <a:cubicBezTo>
                    <a:pt x="527" y="978"/>
                    <a:pt x="527" y="778"/>
                    <a:pt x="527" y="602"/>
                  </a:cubicBezTo>
                  <a:cubicBezTo>
                    <a:pt x="527" y="477"/>
                    <a:pt x="527" y="377"/>
                    <a:pt x="502" y="276"/>
                  </a:cubicBezTo>
                  <a:cubicBezTo>
                    <a:pt x="502" y="201"/>
                    <a:pt x="502" y="126"/>
                    <a:pt x="502" y="76"/>
                  </a:cubicBezTo>
                  <a:cubicBezTo>
                    <a:pt x="502" y="26"/>
                    <a:pt x="477" y="1"/>
                    <a:pt x="42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>
                <a:latin typeface="Abadi" panose="020B0604020104020204" pitchFamily="34" charset="0"/>
              </a:endParaRPr>
            </a:p>
          </p:txBody>
        </p:sp>
        <p:sp>
          <p:nvSpPr>
            <p:cNvPr id="25" name="Google Shape;996;p34">
              <a:extLst>
                <a:ext uri="{FF2B5EF4-FFF2-40B4-BE49-F238E27FC236}">
                  <a16:creationId xmlns:a16="http://schemas.microsoft.com/office/drawing/2014/main" id="{39EF92F7-48A0-4487-92D3-AFC0BE69FE40}"/>
                </a:ext>
              </a:extLst>
            </p:cNvPr>
            <p:cNvSpPr/>
            <p:nvPr/>
          </p:nvSpPr>
          <p:spPr>
            <a:xfrm>
              <a:off x="7962742" y="4095001"/>
              <a:ext cx="85421" cy="167441"/>
            </a:xfrm>
            <a:custGeom>
              <a:avLst/>
              <a:gdLst/>
              <a:ahLst/>
              <a:cxnLst/>
              <a:rect l="l" t="t" r="r" b="b"/>
              <a:pathLst>
                <a:path w="678" h="1329" extrusionOk="0">
                  <a:moveTo>
                    <a:pt x="101" y="0"/>
                  </a:moveTo>
                  <a:cubicBezTo>
                    <a:pt x="76" y="0"/>
                    <a:pt x="51" y="25"/>
                    <a:pt x="25" y="50"/>
                  </a:cubicBezTo>
                  <a:cubicBezTo>
                    <a:pt x="25" y="151"/>
                    <a:pt x="25" y="276"/>
                    <a:pt x="25" y="376"/>
                  </a:cubicBezTo>
                  <a:cubicBezTo>
                    <a:pt x="0" y="627"/>
                    <a:pt x="0" y="903"/>
                    <a:pt x="0" y="1178"/>
                  </a:cubicBezTo>
                  <a:cubicBezTo>
                    <a:pt x="0" y="1203"/>
                    <a:pt x="25" y="1228"/>
                    <a:pt x="51" y="1228"/>
                  </a:cubicBezTo>
                  <a:lnTo>
                    <a:pt x="577" y="1329"/>
                  </a:lnTo>
                  <a:lnTo>
                    <a:pt x="602" y="1329"/>
                  </a:lnTo>
                  <a:cubicBezTo>
                    <a:pt x="627" y="1329"/>
                    <a:pt x="652" y="1304"/>
                    <a:pt x="652" y="1279"/>
                  </a:cubicBezTo>
                  <a:cubicBezTo>
                    <a:pt x="677" y="1253"/>
                    <a:pt x="652" y="1203"/>
                    <a:pt x="602" y="1203"/>
                  </a:cubicBezTo>
                  <a:lnTo>
                    <a:pt x="126" y="1128"/>
                  </a:lnTo>
                  <a:cubicBezTo>
                    <a:pt x="126" y="852"/>
                    <a:pt x="151" y="602"/>
                    <a:pt x="151" y="351"/>
                  </a:cubicBezTo>
                  <a:cubicBezTo>
                    <a:pt x="151" y="251"/>
                    <a:pt x="151" y="151"/>
                    <a:pt x="176" y="76"/>
                  </a:cubicBezTo>
                  <a:cubicBezTo>
                    <a:pt x="176" y="25"/>
                    <a:pt x="151" y="0"/>
                    <a:pt x="101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>
                <a:latin typeface="Abadi" panose="020B0604020104020204" pitchFamily="34" charset="0"/>
              </a:endParaRPr>
            </a:p>
          </p:txBody>
        </p:sp>
        <p:sp>
          <p:nvSpPr>
            <p:cNvPr id="26" name="Google Shape;997;p34">
              <a:extLst>
                <a:ext uri="{FF2B5EF4-FFF2-40B4-BE49-F238E27FC236}">
                  <a16:creationId xmlns:a16="http://schemas.microsoft.com/office/drawing/2014/main" id="{154D2C76-3D83-41EE-83AF-2EBE27DC6DF3}"/>
                </a:ext>
              </a:extLst>
            </p:cNvPr>
            <p:cNvSpPr/>
            <p:nvPr/>
          </p:nvSpPr>
          <p:spPr>
            <a:xfrm>
              <a:off x="7751204" y="2968896"/>
              <a:ext cx="34773" cy="32505"/>
            </a:xfrm>
            <a:custGeom>
              <a:avLst/>
              <a:gdLst/>
              <a:ahLst/>
              <a:cxnLst/>
              <a:rect l="l" t="t" r="r" b="b"/>
              <a:pathLst>
                <a:path w="276" h="258" extrusionOk="0">
                  <a:moveTo>
                    <a:pt x="140" y="0"/>
                  </a:moveTo>
                  <a:cubicBezTo>
                    <a:pt x="119" y="0"/>
                    <a:pt x="97" y="5"/>
                    <a:pt x="75" y="16"/>
                  </a:cubicBezTo>
                  <a:cubicBezTo>
                    <a:pt x="0" y="66"/>
                    <a:pt x="0" y="191"/>
                    <a:pt x="75" y="242"/>
                  </a:cubicBezTo>
                  <a:cubicBezTo>
                    <a:pt x="92" y="253"/>
                    <a:pt x="112" y="258"/>
                    <a:pt x="132" y="258"/>
                  </a:cubicBezTo>
                  <a:cubicBezTo>
                    <a:pt x="201" y="258"/>
                    <a:pt x="276" y="200"/>
                    <a:pt x="276" y="141"/>
                  </a:cubicBezTo>
                  <a:cubicBezTo>
                    <a:pt x="276" y="63"/>
                    <a:pt x="215" y="0"/>
                    <a:pt x="14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>
                <a:latin typeface="Abadi" panose="020B0604020104020204" pitchFamily="34" charset="0"/>
              </a:endParaRPr>
            </a:p>
          </p:txBody>
        </p:sp>
        <p:sp>
          <p:nvSpPr>
            <p:cNvPr id="27" name="Google Shape;998;p34">
              <a:extLst>
                <a:ext uri="{FF2B5EF4-FFF2-40B4-BE49-F238E27FC236}">
                  <a16:creationId xmlns:a16="http://schemas.microsoft.com/office/drawing/2014/main" id="{0E6D6870-F1DA-4C55-A4BC-B432E06617A9}"/>
                </a:ext>
              </a:extLst>
            </p:cNvPr>
            <p:cNvSpPr/>
            <p:nvPr/>
          </p:nvSpPr>
          <p:spPr>
            <a:xfrm>
              <a:off x="7997515" y="2968896"/>
              <a:ext cx="31623" cy="32505"/>
            </a:xfrm>
            <a:custGeom>
              <a:avLst/>
              <a:gdLst/>
              <a:ahLst/>
              <a:cxnLst/>
              <a:rect l="l" t="t" r="r" b="b"/>
              <a:pathLst>
                <a:path w="251" h="258" extrusionOk="0">
                  <a:moveTo>
                    <a:pt x="127" y="0"/>
                  </a:moveTo>
                  <a:cubicBezTo>
                    <a:pt x="109" y="0"/>
                    <a:pt x="92" y="5"/>
                    <a:pt x="75" y="16"/>
                  </a:cubicBezTo>
                  <a:cubicBezTo>
                    <a:pt x="0" y="66"/>
                    <a:pt x="0" y="191"/>
                    <a:pt x="75" y="242"/>
                  </a:cubicBezTo>
                  <a:cubicBezTo>
                    <a:pt x="92" y="253"/>
                    <a:pt x="110" y="258"/>
                    <a:pt x="129" y="258"/>
                  </a:cubicBezTo>
                  <a:cubicBezTo>
                    <a:pt x="191" y="258"/>
                    <a:pt x="251" y="200"/>
                    <a:pt x="251" y="141"/>
                  </a:cubicBezTo>
                  <a:cubicBezTo>
                    <a:pt x="251" y="63"/>
                    <a:pt x="190" y="0"/>
                    <a:pt x="12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>
                <a:latin typeface="Abadi" panose="020B0604020104020204" pitchFamily="34" charset="0"/>
              </a:endParaRPr>
            </a:p>
          </p:txBody>
        </p:sp>
        <p:sp>
          <p:nvSpPr>
            <p:cNvPr id="28" name="Google Shape;999;p34">
              <a:extLst>
                <a:ext uri="{FF2B5EF4-FFF2-40B4-BE49-F238E27FC236}">
                  <a16:creationId xmlns:a16="http://schemas.microsoft.com/office/drawing/2014/main" id="{2B7985D8-55F0-4D82-9B09-1BB4BDBE50ED}"/>
                </a:ext>
              </a:extLst>
            </p:cNvPr>
            <p:cNvSpPr/>
            <p:nvPr/>
          </p:nvSpPr>
          <p:spPr>
            <a:xfrm>
              <a:off x="7912220" y="3045372"/>
              <a:ext cx="72696" cy="39309"/>
            </a:xfrm>
            <a:custGeom>
              <a:avLst/>
              <a:gdLst/>
              <a:ahLst/>
              <a:cxnLst/>
              <a:rect l="l" t="t" r="r" b="b"/>
              <a:pathLst>
                <a:path w="577" h="312" extrusionOk="0">
                  <a:moveTo>
                    <a:pt x="500" y="0"/>
                  </a:moveTo>
                  <a:cubicBezTo>
                    <a:pt x="477" y="0"/>
                    <a:pt x="452" y="18"/>
                    <a:pt x="452" y="36"/>
                  </a:cubicBezTo>
                  <a:cubicBezTo>
                    <a:pt x="396" y="128"/>
                    <a:pt x="299" y="180"/>
                    <a:pt x="191" y="180"/>
                  </a:cubicBezTo>
                  <a:cubicBezTo>
                    <a:pt x="153" y="180"/>
                    <a:pt x="114" y="174"/>
                    <a:pt x="76" y="161"/>
                  </a:cubicBezTo>
                  <a:cubicBezTo>
                    <a:pt x="51" y="161"/>
                    <a:pt x="25" y="161"/>
                    <a:pt x="0" y="211"/>
                  </a:cubicBezTo>
                  <a:cubicBezTo>
                    <a:pt x="0" y="236"/>
                    <a:pt x="0" y="261"/>
                    <a:pt x="51" y="286"/>
                  </a:cubicBezTo>
                  <a:cubicBezTo>
                    <a:pt x="76" y="311"/>
                    <a:pt x="126" y="311"/>
                    <a:pt x="176" y="311"/>
                  </a:cubicBezTo>
                  <a:cubicBezTo>
                    <a:pt x="326" y="311"/>
                    <a:pt x="477" y="236"/>
                    <a:pt x="552" y="86"/>
                  </a:cubicBezTo>
                  <a:cubicBezTo>
                    <a:pt x="577" y="61"/>
                    <a:pt x="552" y="36"/>
                    <a:pt x="527" y="10"/>
                  </a:cubicBezTo>
                  <a:cubicBezTo>
                    <a:pt x="519" y="3"/>
                    <a:pt x="510" y="0"/>
                    <a:pt x="50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>
                <a:latin typeface="Abadi" panose="020B0604020104020204" pitchFamily="34" charset="0"/>
              </a:endParaRPr>
            </a:p>
          </p:txBody>
        </p:sp>
        <p:sp>
          <p:nvSpPr>
            <p:cNvPr id="29" name="Google Shape;1000;p34">
              <a:extLst>
                <a:ext uri="{FF2B5EF4-FFF2-40B4-BE49-F238E27FC236}">
                  <a16:creationId xmlns:a16="http://schemas.microsoft.com/office/drawing/2014/main" id="{45E31BBD-7A77-4903-B447-90E750EE41C7}"/>
                </a:ext>
              </a:extLst>
            </p:cNvPr>
            <p:cNvSpPr/>
            <p:nvPr/>
          </p:nvSpPr>
          <p:spPr>
            <a:xfrm>
              <a:off x="7706981" y="3056081"/>
              <a:ext cx="88571" cy="55058"/>
            </a:xfrm>
            <a:custGeom>
              <a:avLst/>
              <a:gdLst/>
              <a:ahLst/>
              <a:cxnLst/>
              <a:rect l="l" t="t" r="r" b="b"/>
              <a:pathLst>
                <a:path w="703" h="437" extrusionOk="0">
                  <a:moveTo>
                    <a:pt x="426" y="1"/>
                  </a:moveTo>
                  <a:cubicBezTo>
                    <a:pt x="351" y="1"/>
                    <a:pt x="251" y="1"/>
                    <a:pt x="151" y="51"/>
                  </a:cubicBezTo>
                  <a:cubicBezTo>
                    <a:pt x="126" y="51"/>
                    <a:pt x="126" y="51"/>
                    <a:pt x="101" y="76"/>
                  </a:cubicBezTo>
                  <a:cubicBezTo>
                    <a:pt x="50" y="101"/>
                    <a:pt x="0" y="176"/>
                    <a:pt x="0" y="226"/>
                  </a:cubicBezTo>
                  <a:cubicBezTo>
                    <a:pt x="25" y="301"/>
                    <a:pt x="76" y="352"/>
                    <a:pt x="151" y="377"/>
                  </a:cubicBezTo>
                  <a:cubicBezTo>
                    <a:pt x="224" y="413"/>
                    <a:pt x="311" y="437"/>
                    <a:pt x="392" y="437"/>
                  </a:cubicBezTo>
                  <a:cubicBezTo>
                    <a:pt x="421" y="437"/>
                    <a:pt x="450" y="433"/>
                    <a:pt x="477" y="427"/>
                  </a:cubicBezTo>
                  <a:cubicBezTo>
                    <a:pt x="552" y="402"/>
                    <a:pt x="602" y="377"/>
                    <a:pt x="652" y="326"/>
                  </a:cubicBezTo>
                  <a:cubicBezTo>
                    <a:pt x="677" y="276"/>
                    <a:pt x="702" y="201"/>
                    <a:pt x="677" y="151"/>
                  </a:cubicBezTo>
                  <a:cubicBezTo>
                    <a:pt x="652" y="101"/>
                    <a:pt x="602" y="76"/>
                    <a:pt x="552" y="51"/>
                  </a:cubicBezTo>
                  <a:cubicBezTo>
                    <a:pt x="527" y="26"/>
                    <a:pt x="502" y="26"/>
                    <a:pt x="477" y="26"/>
                  </a:cubicBezTo>
                  <a:cubicBezTo>
                    <a:pt x="477" y="26"/>
                    <a:pt x="451" y="1"/>
                    <a:pt x="42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>
                <a:latin typeface="Abadi" panose="020B0604020104020204" pitchFamily="34" charset="0"/>
              </a:endParaRPr>
            </a:p>
          </p:txBody>
        </p:sp>
        <p:sp>
          <p:nvSpPr>
            <p:cNvPr id="30" name="Google Shape;1001;p34">
              <a:extLst>
                <a:ext uri="{FF2B5EF4-FFF2-40B4-BE49-F238E27FC236}">
                  <a16:creationId xmlns:a16="http://schemas.microsoft.com/office/drawing/2014/main" id="{CB0E3148-DF2B-4C8D-9B6A-597A1C55E223}"/>
                </a:ext>
              </a:extLst>
            </p:cNvPr>
            <p:cNvSpPr/>
            <p:nvPr/>
          </p:nvSpPr>
          <p:spPr>
            <a:xfrm>
              <a:off x="8016356" y="3056081"/>
              <a:ext cx="88571" cy="55058"/>
            </a:xfrm>
            <a:custGeom>
              <a:avLst/>
              <a:gdLst/>
              <a:ahLst/>
              <a:cxnLst/>
              <a:rect l="l" t="t" r="r" b="b"/>
              <a:pathLst>
                <a:path w="703" h="437" extrusionOk="0">
                  <a:moveTo>
                    <a:pt x="426" y="1"/>
                  </a:moveTo>
                  <a:cubicBezTo>
                    <a:pt x="351" y="1"/>
                    <a:pt x="251" y="1"/>
                    <a:pt x="151" y="51"/>
                  </a:cubicBezTo>
                  <a:cubicBezTo>
                    <a:pt x="126" y="51"/>
                    <a:pt x="126" y="51"/>
                    <a:pt x="101" y="76"/>
                  </a:cubicBezTo>
                  <a:cubicBezTo>
                    <a:pt x="50" y="101"/>
                    <a:pt x="0" y="176"/>
                    <a:pt x="0" y="226"/>
                  </a:cubicBezTo>
                  <a:cubicBezTo>
                    <a:pt x="25" y="301"/>
                    <a:pt x="76" y="352"/>
                    <a:pt x="151" y="377"/>
                  </a:cubicBezTo>
                  <a:cubicBezTo>
                    <a:pt x="224" y="413"/>
                    <a:pt x="311" y="437"/>
                    <a:pt x="392" y="437"/>
                  </a:cubicBezTo>
                  <a:cubicBezTo>
                    <a:pt x="421" y="437"/>
                    <a:pt x="450" y="433"/>
                    <a:pt x="477" y="427"/>
                  </a:cubicBezTo>
                  <a:cubicBezTo>
                    <a:pt x="552" y="402"/>
                    <a:pt x="602" y="377"/>
                    <a:pt x="652" y="326"/>
                  </a:cubicBezTo>
                  <a:cubicBezTo>
                    <a:pt x="677" y="276"/>
                    <a:pt x="702" y="201"/>
                    <a:pt x="677" y="151"/>
                  </a:cubicBezTo>
                  <a:cubicBezTo>
                    <a:pt x="652" y="101"/>
                    <a:pt x="602" y="76"/>
                    <a:pt x="552" y="51"/>
                  </a:cubicBezTo>
                  <a:cubicBezTo>
                    <a:pt x="527" y="26"/>
                    <a:pt x="502" y="26"/>
                    <a:pt x="477" y="26"/>
                  </a:cubicBezTo>
                  <a:cubicBezTo>
                    <a:pt x="477" y="26"/>
                    <a:pt x="451" y="1"/>
                    <a:pt x="426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>
                <a:latin typeface="Abadi" panose="020B0604020104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085927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E9"/>
        </a:solidFill>
        <a:effectLst/>
      </p:bgPr>
    </p:bg>
    <p:spTree>
      <p:nvGrpSpPr>
        <p:cNvPr id="1" name="Shape 8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0CE7AB75-6805-49B2-8315-FC4EA60DD475}"/>
              </a:ext>
            </a:extLst>
          </p:cNvPr>
          <p:cNvSpPr/>
          <p:nvPr/>
        </p:nvSpPr>
        <p:spPr>
          <a:xfrm>
            <a:off x="5536019" y="3422947"/>
            <a:ext cx="3406911" cy="974897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badi" panose="020B0604020104020204" pitchFamily="34" charset="0"/>
            </a:endParaRPr>
          </a:p>
        </p:txBody>
      </p:sp>
      <p:sp>
        <p:nvSpPr>
          <p:cNvPr id="895" name="Google Shape;895;p31"/>
          <p:cNvSpPr txBox="1">
            <a:spLocks noGrp="1"/>
          </p:cNvSpPr>
          <p:nvPr>
            <p:ph type="title"/>
          </p:nvPr>
        </p:nvSpPr>
        <p:spPr>
          <a:xfrm>
            <a:off x="564057" y="253852"/>
            <a:ext cx="7704000" cy="5727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r>
              <a:rPr lang="en-US" sz="2600" dirty="0">
                <a:solidFill>
                  <a:schemeClr val="lt2"/>
                </a:solidFill>
              </a:rPr>
              <a:t>Vật </a:t>
            </a:r>
            <a:r>
              <a:rPr lang="en-US" sz="2600">
                <a:solidFill>
                  <a:schemeClr val="lt2"/>
                </a:solidFill>
              </a:rPr>
              <a:t>liệu bền bỉ</a:t>
            </a:r>
            <a:endParaRPr sz="2600" dirty="0">
              <a:solidFill>
                <a:schemeClr val="lt2"/>
              </a:solidFill>
            </a:endParaRPr>
          </a:p>
        </p:txBody>
      </p:sp>
      <p:sp>
        <p:nvSpPr>
          <p:cNvPr id="896" name="Google Shape;896;p31"/>
          <p:cNvSpPr txBox="1">
            <a:spLocks noGrp="1"/>
          </p:cNvSpPr>
          <p:nvPr>
            <p:ph type="body" idx="1"/>
          </p:nvPr>
        </p:nvSpPr>
        <p:spPr>
          <a:xfrm>
            <a:off x="720000" y="1268501"/>
            <a:ext cx="7704000" cy="3334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indent="0">
              <a:buClr>
                <a:schemeClr val="dk1"/>
              </a:buClr>
              <a:buSzPts val="1100"/>
              <a:buNone/>
            </a:pPr>
            <a:r>
              <a:rPr lang="en" dirty="0">
                <a:sym typeface="Manjari"/>
              </a:rPr>
              <a:t>.</a:t>
            </a:r>
            <a:endParaRPr dirty="0">
              <a:sym typeface="Manjari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A3FA659B-A785-4790-B641-929DC79B37BC}"/>
              </a:ext>
            </a:extLst>
          </p:cNvPr>
          <p:cNvSpPr txBox="1"/>
          <p:nvPr/>
        </p:nvSpPr>
        <p:spPr>
          <a:xfrm>
            <a:off x="5693741" y="3474513"/>
            <a:ext cx="333484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dirty="0">
                <a:solidFill>
                  <a:srgbClr val="716A8D"/>
                </a:solidFill>
                <a:latin typeface="Nunito" pitchFamily="2" charset="0"/>
              </a:rPr>
              <a:t>Chất liệu vỏ mô hình bằng thép 0.7 mm, được sơn tĩnh điện chống rỉ.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53DE750-6459-43FA-AC58-019EB5188A8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562" t="9897" r="38147"/>
          <a:stretch/>
        </p:blipFill>
        <p:spPr>
          <a:xfrm>
            <a:off x="3182041" y="762756"/>
            <a:ext cx="2225057" cy="1016770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CC39ABE-693A-42DF-89C4-B03ABEE05878}"/>
              </a:ext>
            </a:extLst>
          </p:cNvPr>
          <p:cNvSpPr txBox="1"/>
          <p:nvPr/>
        </p:nvSpPr>
        <p:spPr>
          <a:xfrm>
            <a:off x="656204" y="1163019"/>
            <a:ext cx="259530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dirty="0">
                <a:solidFill>
                  <a:srgbClr val="716A8D"/>
                </a:solidFill>
                <a:latin typeface="Nunito" pitchFamily="2" charset="0"/>
              </a:rPr>
              <a:t>Màn hình LED đếm giây</a:t>
            </a:r>
          </a:p>
          <a:p>
            <a:r>
              <a:rPr lang="en-US" sz="1600" dirty="0">
                <a:solidFill>
                  <a:srgbClr val="716A8D"/>
                </a:solidFill>
                <a:latin typeface="Nunito" pitchFamily="2" charset="0"/>
              </a:rPr>
              <a:t>(1 – </a:t>
            </a:r>
            <a:r>
              <a:rPr lang="en-US" sz="1600" dirty="0" err="1">
                <a:solidFill>
                  <a:srgbClr val="716A8D"/>
                </a:solidFill>
                <a:latin typeface="Nunito" pitchFamily="2" charset="0"/>
              </a:rPr>
              <a:t>99s</a:t>
            </a:r>
            <a:r>
              <a:rPr lang="en-US" sz="1600" dirty="0">
                <a:solidFill>
                  <a:srgbClr val="716A8D"/>
                </a:solidFill>
                <a:latin typeface="Nunito" pitchFamily="2" charset="0"/>
              </a:rPr>
              <a:t>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04578F5-EEB9-44D1-8045-D0282D661F4A}"/>
              </a:ext>
            </a:extLst>
          </p:cNvPr>
          <p:cNvSpPr txBox="1"/>
          <p:nvPr/>
        </p:nvSpPr>
        <p:spPr>
          <a:xfrm>
            <a:off x="664183" y="2402473"/>
            <a:ext cx="2028813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dirty="0">
                <a:solidFill>
                  <a:srgbClr val="716A8D"/>
                </a:solidFill>
                <a:latin typeface="Nunito" pitchFamily="2" charset="0"/>
              </a:rPr>
              <a:t>Đèn cho người đi bộ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5A5D9BF-00D6-40F6-9619-31C435BB7413}"/>
              </a:ext>
            </a:extLst>
          </p:cNvPr>
          <p:cNvSpPr txBox="1"/>
          <p:nvPr/>
        </p:nvSpPr>
        <p:spPr>
          <a:xfrm>
            <a:off x="5375710" y="2283573"/>
            <a:ext cx="2028813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dirty="0">
                <a:solidFill>
                  <a:srgbClr val="716A8D"/>
                </a:solidFill>
                <a:latin typeface="Nunito" pitchFamily="2" charset="0"/>
              </a:rPr>
              <a:t>Đèn cho người đi xe</a:t>
            </a:r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EC4FF6BD-D851-4B81-8310-4D0935C91169}"/>
              </a:ext>
            </a:extLst>
          </p:cNvPr>
          <p:cNvCxnSpPr>
            <a:cxnSpLocks/>
            <a:stCxn id="14" idx="1"/>
          </p:cNvCxnSpPr>
          <p:nvPr/>
        </p:nvCxnSpPr>
        <p:spPr>
          <a:xfrm flipH="1" flipV="1">
            <a:off x="4450902" y="1895688"/>
            <a:ext cx="924808" cy="557162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3B5C659A-48D8-466D-9A93-FF75475EE61A}"/>
              </a:ext>
            </a:extLst>
          </p:cNvPr>
          <p:cNvCxnSpPr>
            <a:cxnSpLocks/>
            <a:stCxn id="14" idx="1"/>
          </p:cNvCxnSpPr>
          <p:nvPr/>
        </p:nvCxnSpPr>
        <p:spPr>
          <a:xfrm flipH="1">
            <a:off x="4450902" y="2452850"/>
            <a:ext cx="924808" cy="6690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C6DB3E7F-A550-4459-BE14-7F32B1CE7925}"/>
              </a:ext>
            </a:extLst>
          </p:cNvPr>
          <p:cNvCxnSpPr>
            <a:cxnSpLocks/>
            <a:stCxn id="14" idx="1"/>
          </p:cNvCxnSpPr>
          <p:nvPr/>
        </p:nvCxnSpPr>
        <p:spPr>
          <a:xfrm flipH="1">
            <a:off x="4450902" y="2452850"/>
            <a:ext cx="924808" cy="705663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EBC16FBF-2ABF-439B-9622-7A05F9E8391C}"/>
              </a:ext>
            </a:extLst>
          </p:cNvPr>
          <p:cNvCxnSpPr>
            <a:cxnSpLocks/>
          </p:cNvCxnSpPr>
          <p:nvPr/>
        </p:nvCxnSpPr>
        <p:spPr>
          <a:xfrm>
            <a:off x="2646959" y="2571750"/>
            <a:ext cx="1128707" cy="443075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367BA6F5-6196-4517-8A96-C70A2F36D514}"/>
              </a:ext>
            </a:extLst>
          </p:cNvPr>
          <p:cNvCxnSpPr>
            <a:cxnSpLocks/>
          </p:cNvCxnSpPr>
          <p:nvPr/>
        </p:nvCxnSpPr>
        <p:spPr>
          <a:xfrm flipV="1">
            <a:off x="2645181" y="2402473"/>
            <a:ext cx="1074668" cy="170403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82454C86-F1A6-4147-A402-2818B3B7A649}"/>
              </a:ext>
            </a:extLst>
          </p:cNvPr>
          <p:cNvCxnSpPr>
            <a:cxnSpLocks/>
          </p:cNvCxnSpPr>
          <p:nvPr/>
        </p:nvCxnSpPr>
        <p:spPr>
          <a:xfrm>
            <a:off x="3003244" y="1332296"/>
            <a:ext cx="865941" cy="57025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Oval 32">
            <a:extLst>
              <a:ext uri="{FF2B5EF4-FFF2-40B4-BE49-F238E27FC236}">
                <a16:creationId xmlns:a16="http://schemas.microsoft.com/office/drawing/2014/main" id="{563B3A85-BCCC-488A-B267-DCF3BABEF0D9}"/>
              </a:ext>
            </a:extLst>
          </p:cNvPr>
          <p:cNvSpPr/>
          <p:nvPr/>
        </p:nvSpPr>
        <p:spPr>
          <a:xfrm>
            <a:off x="3916127" y="3014825"/>
            <a:ext cx="487960" cy="48796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badi" panose="020B0604020104020204" pitchFamily="34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F65B087B-66A1-48F7-A0C8-2433D789EC44}"/>
              </a:ext>
            </a:extLst>
          </p:cNvPr>
          <p:cNvSpPr txBox="1"/>
          <p:nvPr/>
        </p:nvSpPr>
        <p:spPr>
          <a:xfrm>
            <a:off x="564058" y="3456774"/>
            <a:ext cx="218475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dirty="0">
                <a:solidFill>
                  <a:srgbClr val="716A8D"/>
                </a:solidFill>
                <a:latin typeface="Nunito" pitchFamily="2" charset="0"/>
              </a:rPr>
              <a:t>Đường kính 70 mm, mỗi đèn tín hiệu gồm 21 bóng led. </a:t>
            </a:r>
          </a:p>
        </p:txBody>
      </p: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E6397CDE-2024-4555-A305-48A6514B24A1}"/>
              </a:ext>
            </a:extLst>
          </p:cNvPr>
          <p:cNvCxnSpPr>
            <a:cxnSpLocks/>
          </p:cNvCxnSpPr>
          <p:nvPr/>
        </p:nvCxnSpPr>
        <p:spPr>
          <a:xfrm flipV="1">
            <a:off x="2577456" y="3345172"/>
            <a:ext cx="1346911" cy="263095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653432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E9"/>
        </a:solidFill>
        <a:effectLst/>
      </p:bgPr>
    </p:bg>
    <p:spTree>
      <p:nvGrpSpPr>
        <p:cNvPr id="1" name="Shape 8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5" name="Google Shape;895;p31"/>
          <p:cNvSpPr txBox="1">
            <a:spLocks noGrp="1"/>
          </p:cNvSpPr>
          <p:nvPr>
            <p:ph type="title"/>
          </p:nvPr>
        </p:nvSpPr>
        <p:spPr>
          <a:xfrm>
            <a:off x="564057" y="253852"/>
            <a:ext cx="7704000" cy="5727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r>
              <a:rPr lang="en-US" sz="2600" dirty="0">
                <a:solidFill>
                  <a:schemeClr val="lt2"/>
                </a:solidFill>
              </a:rPr>
              <a:t>II. Lựa chọn khi mua hàng</a:t>
            </a:r>
            <a:endParaRPr sz="2600" dirty="0">
              <a:solidFill>
                <a:schemeClr val="lt2"/>
              </a:solidFill>
            </a:endParaRPr>
          </a:p>
        </p:txBody>
      </p:sp>
      <p:sp>
        <p:nvSpPr>
          <p:cNvPr id="896" name="Google Shape;896;p31"/>
          <p:cNvSpPr txBox="1">
            <a:spLocks noGrp="1"/>
          </p:cNvSpPr>
          <p:nvPr>
            <p:ph type="body" idx="1"/>
          </p:nvPr>
        </p:nvSpPr>
        <p:spPr>
          <a:xfrm>
            <a:off x="720000" y="1268501"/>
            <a:ext cx="7704000" cy="3334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indent="0">
              <a:buClr>
                <a:schemeClr val="dk1"/>
              </a:buClr>
              <a:buSzPts val="1100"/>
              <a:buNone/>
            </a:pPr>
            <a:r>
              <a:rPr lang="en" dirty="0">
                <a:sym typeface="Manjari"/>
              </a:rPr>
              <a:t>.</a:t>
            </a:r>
            <a:endParaRPr dirty="0">
              <a:sym typeface="Manjari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016943D-8550-4212-925C-E6775BB35110}"/>
              </a:ext>
            </a:extLst>
          </p:cNvPr>
          <p:cNvSpPr txBox="1"/>
          <p:nvPr/>
        </p:nvSpPr>
        <p:spPr>
          <a:xfrm>
            <a:off x="457203" y="739749"/>
            <a:ext cx="3179135" cy="3079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1" b="1" dirty="0">
                <a:solidFill>
                  <a:srgbClr val="716A8D"/>
                </a:solidFill>
                <a:latin typeface="Nunito" pitchFamily="2" charset="0"/>
              </a:rPr>
              <a:t>Lựa chọn 1: 1 mô hình</a:t>
            </a:r>
            <a:endParaRPr lang="en-US" sz="1401" b="1" dirty="0">
              <a:latin typeface="Abadi" panose="020B0604020104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EA0CC81-566A-4BDB-B836-2B21CB54B428}"/>
              </a:ext>
            </a:extLst>
          </p:cNvPr>
          <p:cNvSpPr txBox="1"/>
          <p:nvPr/>
        </p:nvSpPr>
        <p:spPr>
          <a:xfrm>
            <a:off x="457202" y="2811281"/>
            <a:ext cx="3285993" cy="3079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1" b="1" dirty="0">
                <a:solidFill>
                  <a:srgbClr val="716A8D"/>
                </a:solidFill>
                <a:latin typeface="Nunito" pitchFamily="2" charset="0"/>
              </a:rPr>
              <a:t>Lựa chọn 2: 2 mô hình</a:t>
            </a:r>
            <a:endParaRPr lang="en-US" sz="1401" b="1" dirty="0">
              <a:latin typeface="Abadi" panose="020B0604020104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114D911-E81A-4664-8B40-D68997FA7C01}"/>
              </a:ext>
            </a:extLst>
          </p:cNvPr>
          <p:cNvSpPr txBox="1"/>
          <p:nvPr/>
        </p:nvSpPr>
        <p:spPr>
          <a:xfrm>
            <a:off x="5400815" y="736473"/>
            <a:ext cx="3179135" cy="3079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1" b="1" dirty="0">
                <a:solidFill>
                  <a:srgbClr val="716A8D"/>
                </a:solidFill>
                <a:latin typeface="Nunito" pitchFamily="2" charset="0"/>
              </a:rPr>
              <a:t>Lựa chọn 3: 4 mô hình</a:t>
            </a:r>
            <a:endParaRPr lang="en-US" sz="1401" b="1" dirty="0">
              <a:latin typeface="Abadi" panose="020B0604020104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A81BF45-5422-4CE9-A6C2-117D963680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3213" y="808383"/>
            <a:ext cx="839503" cy="226084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BC014A63-6002-40C6-8E69-018C9D2A01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8571" y="2886451"/>
            <a:ext cx="905587" cy="243881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AB8ED09B-F81A-4E5C-AC89-2C807D76DE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88220" y="859877"/>
            <a:ext cx="1144968" cy="3083478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A18AE8E2-C800-4899-9D29-E1868536D5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77262" y="875035"/>
            <a:ext cx="1160397" cy="3125032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5C70113A-BF2C-4379-AA73-CD62FCF63E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7210" y="2886451"/>
            <a:ext cx="890387" cy="2397873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98ABAC90-8363-4AE9-BA30-FA83E689CC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33267" y="881652"/>
            <a:ext cx="1101076" cy="296527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BC147587-356C-4231-806C-36243EAF2D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4501" y="799565"/>
            <a:ext cx="552216" cy="208915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899A20E2-5312-4386-9A91-6FA0F17DBE3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14344" y="2956469"/>
            <a:ext cx="592089" cy="2239998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C8F07DCA-98B1-46D1-BD9E-FCB50B2C83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68544" y="2974770"/>
            <a:ext cx="592089" cy="2239998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A6EE2DE7-1CD1-4A03-823B-90D7B73EE1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97064" y="939149"/>
            <a:ext cx="768752" cy="2908353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E045C3E0-8BC2-4B6E-A2B5-E8CDA975B1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93896" y="825509"/>
            <a:ext cx="799729" cy="3025544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BEA22562-7B13-4C52-9D3D-29D97676C0E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78778" y="941296"/>
            <a:ext cx="770171" cy="2913720"/>
          </a:xfrm>
          <a:prstGeom prst="rect">
            <a:avLst/>
          </a:prstGeom>
        </p:spPr>
      </p:pic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A5B6EDF8-0DC6-4E09-B3F8-0BB3EA363F8B}"/>
              </a:ext>
            </a:extLst>
          </p:cNvPr>
          <p:cNvCxnSpPr>
            <a:cxnSpLocks/>
          </p:cNvCxnSpPr>
          <p:nvPr/>
        </p:nvCxnSpPr>
        <p:spPr>
          <a:xfrm flipH="1">
            <a:off x="2041454" y="3586720"/>
            <a:ext cx="196711" cy="658393"/>
          </a:xfrm>
          <a:prstGeom prst="line">
            <a:avLst/>
          </a:prstGeom>
          <a:ln w="28575">
            <a:solidFill>
              <a:srgbClr val="716A8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EAF62DD6-3F30-4BBA-AFA4-865F56F0306C}"/>
              </a:ext>
            </a:extLst>
          </p:cNvPr>
          <p:cNvCxnSpPr>
            <a:cxnSpLocks/>
          </p:cNvCxnSpPr>
          <p:nvPr/>
        </p:nvCxnSpPr>
        <p:spPr>
          <a:xfrm flipH="1">
            <a:off x="2023525" y="1489479"/>
            <a:ext cx="196711" cy="658393"/>
          </a:xfrm>
          <a:prstGeom prst="line">
            <a:avLst/>
          </a:prstGeom>
          <a:ln w="28575">
            <a:solidFill>
              <a:srgbClr val="716A8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0A92A774-460D-4B42-A1A7-DEEC83B6FB1D}"/>
              </a:ext>
            </a:extLst>
          </p:cNvPr>
          <p:cNvCxnSpPr>
            <a:cxnSpLocks/>
          </p:cNvCxnSpPr>
          <p:nvPr/>
        </p:nvCxnSpPr>
        <p:spPr>
          <a:xfrm flipH="1">
            <a:off x="6761332" y="1705896"/>
            <a:ext cx="196711" cy="658393"/>
          </a:xfrm>
          <a:prstGeom prst="line">
            <a:avLst/>
          </a:prstGeom>
          <a:ln w="28575">
            <a:solidFill>
              <a:srgbClr val="716A8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2" name="Picture 31">
            <a:extLst>
              <a:ext uri="{FF2B5EF4-FFF2-40B4-BE49-F238E27FC236}">
                <a16:creationId xmlns:a16="http://schemas.microsoft.com/office/drawing/2014/main" id="{025D0C9E-DEF7-4790-82AA-A631BA6329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91149" y="932986"/>
            <a:ext cx="767521" cy="2903695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0E86BC34-981E-4B0A-9A10-4E9A1BF805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62282" y="890425"/>
            <a:ext cx="1108242" cy="2984574"/>
          </a:xfrm>
          <a:prstGeom prst="rect">
            <a:avLst/>
          </a:prstGeom>
        </p:spPr>
      </p:pic>
      <p:grpSp>
        <p:nvGrpSpPr>
          <p:cNvPr id="34" name="Google Shape;903;p32">
            <a:extLst>
              <a:ext uri="{FF2B5EF4-FFF2-40B4-BE49-F238E27FC236}">
                <a16:creationId xmlns:a16="http://schemas.microsoft.com/office/drawing/2014/main" id="{D1A63432-F616-4F5A-8844-A7E41EDBFC93}"/>
              </a:ext>
            </a:extLst>
          </p:cNvPr>
          <p:cNvGrpSpPr/>
          <p:nvPr/>
        </p:nvGrpSpPr>
        <p:grpSpPr>
          <a:xfrm>
            <a:off x="7841469" y="4000067"/>
            <a:ext cx="738481" cy="1083116"/>
            <a:chOff x="2596625" y="2435500"/>
            <a:chExt cx="236875" cy="349025"/>
          </a:xfrm>
        </p:grpSpPr>
        <p:sp>
          <p:nvSpPr>
            <p:cNvPr id="35" name="Google Shape;904;p32">
              <a:extLst>
                <a:ext uri="{FF2B5EF4-FFF2-40B4-BE49-F238E27FC236}">
                  <a16:creationId xmlns:a16="http://schemas.microsoft.com/office/drawing/2014/main" id="{1EC3F03E-08C0-4F05-BED7-4E9B090B7852}"/>
                </a:ext>
              </a:extLst>
            </p:cNvPr>
            <p:cNvSpPr/>
            <p:nvPr/>
          </p:nvSpPr>
          <p:spPr>
            <a:xfrm>
              <a:off x="2599150" y="2450525"/>
              <a:ext cx="234350" cy="319150"/>
            </a:xfrm>
            <a:custGeom>
              <a:avLst/>
              <a:gdLst/>
              <a:ahLst/>
              <a:cxnLst/>
              <a:rect l="l" t="t" r="r" b="b"/>
              <a:pathLst>
                <a:path w="9374" h="12766" extrusionOk="0">
                  <a:moveTo>
                    <a:pt x="4136" y="1"/>
                  </a:moveTo>
                  <a:cubicBezTo>
                    <a:pt x="4136" y="26"/>
                    <a:pt x="4136" y="26"/>
                    <a:pt x="4136" y="26"/>
                  </a:cubicBezTo>
                  <a:cubicBezTo>
                    <a:pt x="4136" y="51"/>
                    <a:pt x="4110" y="76"/>
                    <a:pt x="4085" y="101"/>
                  </a:cubicBezTo>
                  <a:cubicBezTo>
                    <a:pt x="4035" y="101"/>
                    <a:pt x="4010" y="76"/>
                    <a:pt x="4010" y="26"/>
                  </a:cubicBezTo>
                  <a:cubicBezTo>
                    <a:pt x="3960" y="26"/>
                    <a:pt x="3885" y="51"/>
                    <a:pt x="3835" y="51"/>
                  </a:cubicBezTo>
                  <a:cubicBezTo>
                    <a:pt x="3835" y="51"/>
                    <a:pt x="3810" y="76"/>
                    <a:pt x="3785" y="76"/>
                  </a:cubicBezTo>
                  <a:cubicBezTo>
                    <a:pt x="3810" y="101"/>
                    <a:pt x="3810" y="126"/>
                    <a:pt x="3835" y="176"/>
                  </a:cubicBezTo>
                  <a:cubicBezTo>
                    <a:pt x="3835" y="201"/>
                    <a:pt x="3810" y="251"/>
                    <a:pt x="3785" y="251"/>
                  </a:cubicBezTo>
                  <a:lnTo>
                    <a:pt x="3760" y="251"/>
                  </a:lnTo>
                  <a:cubicBezTo>
                    <a:pt x="3735" y="251"/>
                    <a:pt x="3709" y="226"/>
                    <a:pt x="3709" y="201"/>
                  </a:cubicBezTo>
                  <a:cubicBezTo>
                    <a:pt x="3684" y="176"/>
                    <a:pt x="3684" y="126"/>
                    <a:pt x="3684" y="101"/>
                  </a:cubicBezTo>
                  <a:cubicBezTo>
                    <a:pt x="3233" y="201"/>
                    <a:pt x="2832" y="402"/>
                    <a:pt x="2481" y="702"/>
                  </a:cubicBezTo>
                  <a:cubicBezTo>
                    <a:pt x="2532" y="753"/>
                    <a:pt x="2582" y="778"/>
                    <a:pt x="2657" y="803"/>
                  </a:cubicBezTo>
                  <a:cubicBezTo>
                    <a:pt x="2607" y="1028"/>
                    <a:pt x="2406" y="1204"/>
                    <a:pt x="2181" y="1204"/>
                  </a:cubicBezTo>
                  <a:cubicBezTo>
                    <a:pt x="2130" y="1154"/>
                    <a:pt x="2080" y="1129"/>
                    <a:pt x="2055" y="1078"/>
                  </a:cubicBezTo>
                  <a:cubicBezTo>
                    <a:pt x="2055" y="1103"/>
                    <a:pt x="2030" y="1103"/>
                    <a:pt x="2030" y="1129"/>
                  </a:cubicBezTo>
                  <a:cubicBezTo>
                    <a:pt x="1554" y="1680"/>
                    <a:pt x="1228" y="2332"/>
                    <a:pt x="953" y="3008"/>
                  </a:cubicBezTo>
                  <a:cubicBezTo>
                    <a:pt x="978" y="3033"/>
                    <a:pt x="1003" y="3058"/>
                    <a:pt x="1003" y="3058"/>
                  </a:cubicBezTo>
                  <a:cubicBezTo>
                    <a:pt x="1028" y="3083"/>
                    <a:pt x="1053" y="3134"/>
                    <a:pt x="1028" y="3159"/>
                  </a:cubicBezTo>
                  <a:cubicBezTo>
                    <a:pt x="1003" y="3184"/>
                    <a:pt x="978" y="3184"/>
                    <a:pt x="978" y="3184"/>
                  </a:cubicBezTo>
                  <a:cubicBezTo>
                    <a:pt x="953" y="3184"/>
                    <a:pt x="953" y="3184"/>
                    <a:pt x="927" y="3159"/>
                  </a:cubicBezTo>
                  <a:lnTo>
                    <a:pt x="902" y="3159"/>
                  </a:lnTo>
                  <a:cubicBezTo>
                    <a:pt x="877" y="3284"/>
                    <a:pt x="827" y="3409"/>
                    <a:pt x="777" y="3560"/>
                  </a:cubicBezTo>
                  <a:cubicBezTo>
                    <a:pt x="577" y="4161"/>
                    <a:pt x="401" y="4788"/>
                    <a:pt x="251" y="5414"/>
                  </a:cubicBezTo>
                  <a:cubicBezTo>
                    <a:pt x="802" y="5815"/>
                    <a:pt x="1103" y="6492"/>
                    <a:pt x="1053" y="7144"/>
                  </a:cubicBezTo>
                  <a:cubicBezTo>
                    <a:pt x="978" y="7795"/>
                    <a:pt x="577" y="8372"/>
                    <a:pt x="0" y="8672"/>
                  </a:cubicBezTo>
                  <a:cubicBezTo>
                    <a:pt x="50" y="9500"/>
                    <a:pt x="226" y="10327"/>
                    <a:pt x="577" y="11104"/>
                  </a:cubicBezTo>
                  <a:cubicBezTo>
                    <a:pt x="827" y="11705"/>
                    <a:pt x="1203" y="12281"/>
                    <a:pt x="1780" y="12557"/>
                  </a:cubicBezTo>
                  <a:cubicBezTo>
                    <a:pt x="2101" y="12718"/>
                    <a:pt x="2433" y="12765"/>
                    <a:pt x="2776" y="12765"/>
                  </a:cubicBezTo>
                  <a:cubicBezTo>
                    <a:pt x="2967" y="12765"/>
                    <a:pt x="3161" y="12751"/>
                    <a:pt x="3359" y="12733"/>
                  </a:cubicBezTo>
                  <a:cubicBezTo>
                    <a:pt x="3359" y="12657"/>
                    <a:pt x="3334" y="12607"/>
                    <a:pt x="3334" y="12532"/>
                  </a:cubicBezTo>
                  <a:cubicBezTo>
                    <a:pt x="3308" y="12507"/>
                    <a:pt x="3334" y="12482"/>
                    <a:pt x="3384" y="12457"/>
                  </a:cubicBezTo>
                  <a:cubicBezTo>
                    <a:pt x="3409" y="12457"/>
                    <a:pt x="3459" y="12482"/>
                    <a:pt x="3459" y="12507"/>
                  </a:cubicBezTo>
                  <a:cubicBezTo>
                    <a:pt x="3459" y="12582"/>
                    <a:pt x="3484" y="12632"/>
                    <a:pt x="3484" y="12708"/>
                  </a:cubicBezTo>
                  <a:cubicBezTo>
                    <a:pt x="3735" y="12682"/>
                    <a:pt x="3960" y="12632"/>
                    <a:pt x="4186" y="12607"/>
                  </a:cubicBezTo>
                  <a:cubicBezTo>
                    <a:pt x="4336" y="12582"/>
                    <a:pt x="4486" y="12557"/>
                    <a:pt x="4637" y="12532"/>
                  </a:cubicBezTo>
                  <a:cubicBezTo>
                    <a:pt x="5088" y="12482"/>
                    <a:pt x="5564" y="12482"/>
                    <a:pt x="6015" y="12482"/>
                  </a:cubicBezTo>
                  <a:cubicBezTo>
                    <a:pt x="6015" y="12432"/>
                    <a:pt x="6040" y="12357"/>
                    <a:pt x="6040" y="12307"/>
                  </a:cubicBezTo>
                  <a:cubicBezTo>
                    <a:pt x="6040" y="12256"/>
                    <a:pt x="6065" y="12231"/>
                    <a:pt x="6115" y="12231"/>
                  </a:cubicBezTo>
                  <a:cubicBezTo>
                    <a:pt x="6141" y="12256"/>
                    <a:pt x="6166" y="12281"/>
                    <a:pt x="6166" y="12307"/>
                  </a:cubicBezTo>
                  <a:cubicBezTo>
                    <a:pt x="6166" y="12382"/>
                    <a:pt x="6141" y="12432"/>
                    <a:pt x="6141" y="12482"/>
                  </a:cubicBezTo>
                  <a:cubicBezTo>
                    <a:pt x="6166" y="12507"/>
                    <a:pt x="6191" y="12507"/>
                    <a:pt x="6216" y="12507"/>
                  </a:cubicBezTo>
                  <a:cubicBezTo>
                    <a:pt x="6441" y="12507"/>
                    <a:pt x="6673" y="12526"/>
                    <a:pt x="6902" y="12526"/>
                  </a:cubicBezTo>
                  <a:cubicBezTo>
                    <a:pt x="7131" y="12526"/>
                    <a:pt x="7356" y="12507"/>
                    <a:pt x="7569" y="12432"/>
                  </a:cubicBezTo>
                  <a:cubicBezTo>
                    <a:pt x="8196" y="12256"/>
                    <a:pt x="8697" y="11705"/>
                    <a:pt x="8948" y="11104"/>
                  </a:cubicBezTo>
                  <a:cubicBezTo>
                    <a:pt x="9198" y="10477"/>
                    <a:pt x="9248" y="9800"/>
                    <a:pt x="9273" y="9149"/>
                  </a:cubicBezTo>
                  <a:cubicBezTo>
                    <a:pt x="9374" y="6968"/>
                    <a:pt x="9173" y="4738"/>
                    <a:pt x="8246" y="2783"/>
                  </a:cubicBezTo>
                  <a:cubicBezTo>
                    <a:pt x="8221" y="2758"/>
                    <a:pt x="8196" y="2733"/>
                    <a:pt x="8196" y="2708"/>
                  </a:cubicBezTo>
                  <a:cubicBezTo>
                    <a:pt x="8171" y="2733"/>
                    <a:pt x="8146" y="2758"/>
                    <a:pt x="8121" y="2783"/>
                  </a:cubicBezTo>
                  <a:cubicBezTo>
                    <a:pt x="8121" y="2808"/>
                    <a:pt x="8095" y="2808"/>
                    <a:pt x="8070" y="2808"/>
                  </a:cubicBezTo>
                  <a:cubicBezTo>
                    <a:pt x="8070" y="2808"/>
                    <a:pt x="8045" y="2808"/>
                    <a:pt x="8020" y="2783"/>
                  </a:cubicBezTo>
                  <a:cubicBezTo>
                    <a:pt x="7995" y="2758"/>
                    <a:pt x="7995" y="2733"/>
                    <a:pt x="8020" y="2708"/>
                  </a:cubicBezTo>
                  <a:cubicBezTo>
                    <a:pt x="8070" y="2657"/>
                    <a:pt x="8095" y="2607"/>
                    <a:pt x="8121" y="2582"/>
                  </a:cubicBezTo>
                  <a:cubicBezTo>
                    <a:pt x="7770" y="1880"/>
                    <a:pt x="7293" y="1229"/>
                    <a:pt x="6667" y="728"/>
                  </a:cubicBezTo>
                  <a:cubicBezTo>
                    <a:pt x="6516" y="627"/>
                    <a:pt x="6341" y="502"/>
                    <a:pt x="6191" y="427"/>
                  </a:cubicBezTo>
                  <a:cubicBezTo>
                    <a:pt x="6166" y="477"/>
                    <a:pt x="6115" y="552"/>
                    <a:pt x="6065" y="602"/>
                  </a:cubicBezTo>
                  <a:cubicBezTo>
                    <a:pt x="6035" y="610"/>
                    <a:pt x="6006" y="613"/>
                    <a:pt x="5976" y="613"/>
                  </a:cubicBezTo>
                  <a:cubicBezTo>
                    <a:pt x="5808" y="613"/>
                    <a:pt x="5653" y="497"/>
                    <a:pt x="5589" y="327"/>
                  </a:cubicBezTo>
                  <a:cubicBezTo>
                    <a:pt x="5639" y="301"/>
                    <a:pt x="5689" y="251"/>
                    <a:pt x="5740" y="226"/>
                  </a:cubicBezTo>
                  <a:cubicBezTo>
                    <a:pt x="5389" y="76"/>
                    <a:pt x="5013" y="1"/>
                    <a:pt x="4637" y="1"/>
                  </a:cubicBezTo>
                  <a:lnTo>
                    <a:pt x="4511" y="1"/>
                  </a:lnTo>
                  <a:cubicBezTo>
                    <a:pt x="4511" y="26"/>
                    <a:pt x="4511" y="76"/>
                    <a:pt x="4511" y="126"/>
                  </a:cubicBezTo>
                  <a:cubicBezTo>
                    <a:pt x="4486" y="151"/>
                    <a:pt x="4461" y="176"/>
                    <a:pt x="4436" y="176"/>
                  </a:cubicBezTo>
                  <a:cubicBezTo>
                    <a:pt x="4386" y="176"/>
                    <a:pt x="4361" y="126"/>
                    <a:pt x="4386" y="101"/>
                  </a:cubicBezTo>
                  <a:cubicBezTo>
                    <a:pt x="4386" y="76"/>
                    <a:pt x="4386" y="26"/>
                    <a:pt x="438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>
                <a:latin typeface="Abadi" panose="020B0604020104020204" pitchFamily="34" charset="0"/>
              </a:endParaRPr>
            </a:p>
          </p:txBody>
        </p:sp>
        <p:sp>
          <p:nvSpPr>
            <p:cNvPr id="36" name="Google Shape;905;p32">
              <a:extLst>
                <a:ext uri="{FF2B5EF4-FFF2-40B4-BE49-F238E27FC236}">
                  <a16:creationId xmlns:a16="http://schemas.microsoft.com/office/drawing/2014/main" id="{F0F70315-F46F-40C3-ABAB-28B5FF1CBA40}"/>
                </a:ext>
              </a:extLst>
            </p:cNvPr>
            <p:cNvSpPr/>
            <p:nvPr/>
          </p:nvSpPr>
          <p:spPr>
            <a:xfrm>
              <a:off x="2747650" y="2493550"/>
              <a:ext cx="13175" cy="8375"/>
            </a:xfrm>
            <a:custGeom>
              <a:avLst/>
              <a:gdLst/>
              <a:ahLst/>
              <a:cxnLst/>
              <a:rect l="l" t="t" r="r" b="b"/>
              <a:pathLst>
                <a:path w="527" h="335" extrusionOk="0">
                  <a:moveTo>
                    <a:pt x="252" y="0"/>
                  </a:moveTo>
                  <a:cubicBezTo>
                    <a:pt x="169" y="0"/>
                    <a:pt x="83" y="33"/>
                    <a:pt x="25" y="109"/>
                  </a:cubicBezTo>
                  <a:cubicBezTo>
                    <a:pt x="0" y="134"/>
                    <a:pt x="0" y="159"/>
                    <a:pt x="25" y="184"/>
                  </a:cubicBezTo>
                  <a:cubicBezTo>
                    <a:pt x="38" y="197"/>
                    <a:pt x="56" y="203"/>
                    <a:pt x="75" y="203"/>
                  </a:cubicBezTo>
                  <a:cubicBezTo>
                    <a:pt x="94" y="203"/>
                    <a:pt x="113" y="197"/>
                    <a:pt x="125" y="184"/>
                  </a:cubicBezTo>
                  <a:cubicBezTo>
                    <a:pt x="144" y="148"/>
                    <a:pt x="189" y="125"/>
                    <a:pt x="231" y="125"/>
                  </a:cubicBezTo>
                  <a:cubicBezTo>
                    <a:pt x="247" y="125"/>
                    <a:pt x="262" y="128"/>
                    <a:pt x="276" y="134"/>
                  </a:cubicBezTo>
                  <a:cubicBezTo>
                    <a:pt x="351" y="159"/>
                    <a:pt x="401" y="210"/>
                    <a:pt x="401" y="260"/>
                  </a:cubicBezTo>
                  <a:cubicBezTo>
                    <a:pt x="401" y="310"/>
                    <a:pt x="426" y="335"/>
                    <a:pt x="451" y="335"/>
                  </a:cubicBezTo>
                  <a:cubicBezTo>
                    <a:pt x="501" y="335"/>
                    <a:pt x="526" y="310"/>
                    <a:pt x="526" y="260"/>
                  </a:cubicBezTo>
                  <a:cubicBezTo>
                    <a:pt x="526" y="159"/>
                    <a:pt x="426" y="59"/>
                    <a:pt x="326" y="9"/>
                  </a:cubicBezTo>
                  <a:cubicBezTo>
                    <a:pt x="302" y="3"/>
                    <a:pt x="277" y="0"/>
                    <a:pt x="252" y="0"/>
                  </a:cubicBezTo>
                  <a:close/>
                </a:path>
              </a:pathLst>
            </a:custGeom>
            <a:solidFill>
              <a:srgbClr val="7A6DB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>
                <a:latin typeface="Abadi" panose="020B0604020104020204" pitchFamily="34" charset="0"/>
              </a:endParaRPr>
            </a:p>
          </p:txBody>
        </p:sp>
        <p:sp>
          <p:nvSpPr>
            <p:cNvPr id="38" name="Google Shape;906;p32">
              <a:extLst>
                <a:ext uri="{FF2B5EF4-FFF2-40B4-BE49-F238E27FC236}">
                  <a16:creationId xmlns:a16="http://schemas.microsoft.com/office/drawing/2014/main" id="{D0CC5854-12B8-49E1-AA64-885207743733}"/>
                </a:ext>
              </a:extLst>
            </p:cNvPr>
            <p:cNvSpPr/>
            <p:nvPr/>
          </p:nvSpPr>
          <p:spPr>
            <a:xfrm>
              <a:off x="2657400" y="2496725"/>
              <a:ext cx="14450" cy="7725"/>
            </a:xfrm>
            <a:custGeom>
              <a:avLst/>
              <a:gdLst/>
              <a:ahLst/>
              <a:cxnLst/>
              <a:rect l="l" t="t" r="r" b="b"/>
              <a:pathLst>
                <a:path w="578" h="309" extrusionOk="0">
                  <a:moveTo>
                    <a:pt x="307" y="1"/>
                  </a:moveTo>
                  <a:cubicBezTo>
                    <a:pt x="288" y="1"/>
                    <a:pt x="269" y="3"/>
                    <a:pt x="252" y="7"/>
                  </a:cubicBezTo>
                  <a:cubicBezTo>
                    <a:pt x="126" y="32"/>
                    <a:pt x="51" y="108"/>
                    <a:pt x="26" y="233"/>
                  </a:cubicBezTo>
                  <a:cubicBezTo>
                    <a:pt x="1" y="258"/>
                    <a:pt x="26" y="308"/>
                    <a:pt x="51" y="308"/>
                  </a:cubicBezTo>
                  <a:lnTo>
                    <a:pt x="76" y="308"/>
                  </a:lnTo>
                  <a:cubicBezTo>
                    <a:pt x="101" y="308"/>
                    <a:pt x="126" y="283"/>
                    <a:pt x="151" y="258"/>
                  </a:cubicBezTo>
                  <a:cubicBezTo>
                    <a:pt x="151" y="183"/>
                    <a:pt x="202" y="133"/>
                    <a:pt x="277" y="133"/>
                  </a:cubicBezTo>
                  <a:cubicBezTo>
                    <a:pt x="297" y="126"/>
                    <a:pt x="315" y="123"/>
                    <a:pt x="332" y="123"/>
                  </a:cubicBezTo>
                  <a:cubicBezTo>
                    <a:pt x="379" y="123"/>
                    <a:pt x="415" y="146"/>
                    <a:pt x="452" y="183"/>
                  </a:cubicBezTo>
                  <a:cubicBezTo>
                    <a:pt x="467" y="212"/>
                    <a:pt x="481" y="224"/>
                    <a:pt x="501" y="224"/>
                  </a:cubicBezTo>
                  <a:cubicBezTo>
                    <a:pt x="515" y="224"/>
                    <a:pt x="532" y="218"/>
                    <a:pt x="552" y="208"/>
                  </a:cubicBezTo>
                  <a:cubicBezTo>
                    <a:pt x="577" y="183"/>
                    <a:pt x="577" y="133"/>
                    <a:pt x="552" y="108"/>
                  </a:cubicBezTo>
                  <a:cubicBezTo>
                    <a:pt x="491" y="46"/>
                    <a:pt x="395" y="1"/>
                    <a:pt x="307" y="1"/>
                  </a:cubicBezTo>
                  <a:close/>
                </a:path>
              </a:pathLst>
            </a:custGeom>
            <a:solidFill>
              <a:srgbClr val="7A6DB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>
                <a:latin typeface="Abadi" panose="020B0604020104020204" pitchFamily="34" charset="0"/>
              </a:endParaRPr>
            </a:p>
          </p:txBody>
        </p:sp>
        <p:sp>
          <p:nvSpPr>
            <p:cNvPr id="39" name="Google Shape;907;p32">
              <a:extLst>
                <a:ext uri="{FF2B5EF4-FFF2-40B4-BE49-F238E27FC236}">
                  <a16:creationId xmlns:a16="http://schemas.microsoft.com/office/drawing/2014/main" id="{EF653BB2-E6F7-4108-B996-98109D2D93B4}"/>
                </a:ext>
              </a:extLst>
            </p:cNvPr>
            <p:cNvSpPr/>
            <p:nvPr/>
          </p:nvSpPr>
          <p:spPr>
            <a:xfrm>
              <a:off x="2641125" y="2647625"/>
              <a:ext cx="57675" cy="57850"/>
            </a:xfrm>
            <a:custGeom>
              <a:avLst/>
              <a:gdLst/>
              <a:ahLst/>
              <a:cxnLst/>
              <a:rect l="l" t="t" r="r" b="b"/>
              <a:pathLst>
                <a:path w="2307" h="2314" extrusionOk="0">
                  <a:moveTo>
                    <a:pt x="1277" y="1"/>
                  </a:moveTo>
                  <a:cubicBezTo>
                    <a:pt x="897" y="1"/>
                    <a:pt x="500" y="173"/>
                    <a:pt x="276" y="463"/>
                  </a:cubicBezTo>
                  <a:cubicBezTo>
                    <a:pt x="50" y="763"/>
                    <a:pt x="0" y="1164"/>
                    <a:pt x="50" y="1515"/>
                  </a:cubicBezTo>
                  <a:cubicBezTo>
                    <a:pt x="76" y="1641"/>
                    <a:pt x="126" y="1766"/>
                    <a:pt x="201" y="1866"/>
                  </a:cubicBezTo>
                  <a:cubicBezTo>
                    <a:pt x="351" y="2092"/>
                    <a:pt x="602" y="2242"/>
                    <a:pt x="853" y="2292"/>
                  </a:cubicBezTo>
                  <a:cubicBezTo>
                    <a:pt x="931" y="2306"/>
                    <a:pt x="1012" y="2313"/>
                    <a:pt x="1093" y="2313"/>
                  </a:cubicBezTo>
                  <a:cubicBezTo>
                    <a:pt x="1448" y="2313"/>
                    <a:pt x="1806" y="2177"/>
                    <a:pt x="2030" y="1891"/>
                  </a:cubicBezTo>
                  <a:cubicBezTo>
                    <a:pt x="2106" y="1766"/>
                    <a:pt x="2181" y="1616"/>
                    <a:pt x="2231" y="1440"/>
                  </a:cubicBezTo>
                  <a:cubicBezTo>
                    <a:pt x="2306" y="1114"/>
                    <a:pt x="2306" y="738"/>
                    <a:pt x="2131" y="463"/>
                  </a:cubicBezTo>
                  <a:cubicBezTo>
                    <a:pt x="1952" y="141"/>
                    <a:pt x="1621" y="1"/>
                    <a:pt x="1277" y="1"/>
                  </a:cubicBezTo>
                  <a:close/>
                </a:path>
              </a:pathLst>
            </a:custGeom>
            <a:solidFill>
              <a:srgbClr val="7A6DB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>
                <a:latin typeface="Abadi" panose="020B0604020104020204" pitchFamily="34" charset="0"/>
              </a:endParaRPr>
            </a:p>
          </p:txBody>
        </p:sp>
        <p:sp>
          <p:nvSpPr>
            <p:cNvPr id="42" name="Google Shape;908;p32">
              <a:extLst>
                <a:ext uri="{FF2B5EF4-FFF2-40B4-BE49-F238E27FC236}">
                  <a16:creationId xmlns:a16="http://schemas.microsoft.com/office/drawing/2014/main" id="{ECA942DA-3777-4F2E-8EE3-4949BC4BAB85}"/>
                </a:ext>
              </a:extLst>
            </p:cNvPr>
            <p:cNvSpPr/>
            <p:nvPr/>
          </p:nvSpPr>
          <p:spPr>
            <a:xfrm>
              <a:off x="2698150" y="2511925"/>
              <a:ext cx="35100" cy="11300"/>
            </a:xfrm>
            <a:custGeom>
              <a:avLst/>
              <a:gdLst/>
              <a:ahLst/>
              <a:cxnLst/>
              <a:rect l="l" t="t" r="r" b="b"/>
              <a:pathLst>
                <a:path w="1404" h="452" extrusionOk="0">
                  <a:moveTo>
                    <a:pt x="1404" y="1"/>
                  </a:moveTo>
                  <a:lnTo>
                    <a:pt x="1404" y="1"/>
                  </a:lnTo>
                  <a:cubicBezTo>
                    <a:pt x="1153" y="26"/>
                    <a:pt x="927" y="51"/>
                    <a:pt x="677" y="76"/>
                  </a:cubicBezTo>
                  <a:cubicBezTo>
                    <a:pt x="451" y="101"/>
                    <a:pt x="226" y="101"/>
                    <a:pt x="0" y="101"/>
                  </a:cubicBezTo>
                  <a:cubicBezTo>
                    <a:pt x="100" y="327"/>
                    <a:pt x="276" y="402"/>
                    <a:pt x="476" y="452"/>
                  </a:cubicBezTo>
                  <a:lnTo>
                    <a:pt x="677" y="452"/>
                  </a:lnTo>
                  <a:cubicBezTo>
                    <a:pt x="777" y="452"/>
                    <a:pt x="877" y="452"/>
                    <a:pt x="978" y="402"/>
                  </a:cubicBezTo>
                  <a:cubicBezTo>
                    <a:pt x="1128" y="352"/>
                    <a:pt x="1303" y="176"/>
                    <a:pt x="1404" y="1"/>
                  </a:cubicBezTo>
                  <a:close/>
                </a:path>
              </a:pathLst>
            </a:custGeom>
            <a:solidFill>
              <a:srgbClr val="7A6DB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>
                <a:latin typeface="Abadi" panose="020B0604020104020204" pitchFamily="34" charset="0"/>
              </a:endParaRPr>
            </a:p>
          </p:txBody>
        </p:sp>
        <p:sp>
          <p:nvSpPr>
            <p:cNvPr id="43" name="Google Shape;909;p32">
              <a:extLst>
                <a:ext uri="{FF2B5EF4-FFF2-40B4-BE49-F238E27FC236}">
                  <a16:creationId xmlns:a16="http://schemas.microsoft.com/office/drawing/2014/main" id="{2609D09B-10F2-40EA-B66B-62698CCE88D4}"/>
                </a:ext>
              </a:extLst>
            </p:cNvPr>
            <p:cNvSpPr/>
            <p:nvPr/>
          </p:nvSpPr>
          <p:spPr>
            <a:xfrm>
              <a:off x="2715175" y="2577525"/>
              <a:ext cx="33750" cy="26550"/>
            </a:xfrm>
            <a:custGeom>
              <a:avLst/>
              <a:gdLst/>
              <a:ahLst/>
              <a:cxnLst/>
              <a:rect l="l" t="t" r="r" b="b"/>
              <a:pathLst>
                <a:path w="1350" h="1062" extrusionOk="0">
                  <a:moveTo>
                    <a:pt x="812" y="1"/>
                  </a:moveTo>
                  <a:cubicBezTo>
                    <a:pt x="288" y="1"/>
                    <a:pt x="0" y="846"/>
                    <a:pt x="547" y="1036"/>
                  </a:cubicBezTo>
                  <a:cubicBezTo>
                    <a:pt x="622" y="1061"/>
                    <a:pt x="698" y="1061"/>
                    <a:pt x="748" y="1061"/>
                  </a:cubicBezTo>
                  <a:cubicBezTo>
                    <a:pt x="873" y="1036"/>
                    <a:pt x="998" y="1011"/>
                    <a:pt x="1099" y="961"/>
                  </a:cubicBezTo>
                  <a:cubicBezTo>
                    <a:pt x="1249" y="836"/>
                    <a:pt x="1349" y="610"/>
                    <a:pt x="1299" y="409"/>
                  </a:cubicBezTo>
                  <a:cubicBezTo>
                    <a:pt x="1274" y="234"/>
                    <a:pt x="1099" y="59"/>
                    <a:pt x="898" y="8"/>
                  </a:cubicBezTo>
                  <a:cubicBezTo>
                    <a:pt x="869" y="3"/>
                    <a:pt x="840" y="1"/>
                    <a:pt x="812" y="1"/>
                  </a:cubicBezTo>
                  <a:close/>
                </a:path>
              </a:pathLst>
            </a:custGeom>
            <a:solidFill>
              <a:srgbClr val="7A6DB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>
                <a:latin typeface="Abadi" panose="020B0604020104020204" pitchFamily="34" charset="0"/>
              </a:endParaRPr>
            </a:p>
          </p:txBody>
        </p:sp>
        <p:sp>
          <p:nvSpPr>
            <p:cNvPr id="44" name="Google Shape;910;p32">
              <a:extLst>
                <a:ext uri="{FF2B5EF4-FFF2-40B4-BE49-F238E27FC236}">
                  <a16:creationId xmlns:a16="http://schemas.microsoft.com/office/drawing/2014/main" id="{10C18A0A-F5F5-45AB-9F8C-7C97E5369025}"/>
                </a:ext>
              </a:extLst>
            </p:cNvPr>
            <p:cNvSpPr/>
            <p:nvPr/>
          </p:nvSpPr>
          <p:spPr>
            <a:xfrm>
              <a:off x="2733850" y="2640850"/>
              <a:ext cx="75225" cy="82725"/>
            </a:xfrm>
            <a:custGeom>
              <a:avLst/>
              <a:gdLst/>
              <a:ahLst/>
              <a:cxnLst/>
              <a:rect l="l" t="t" r="r" b="b"/>
              <a:pathLst>
                <a:path w="3009" h="3309" extrusionOk="0">
                  <a:moveTo>
                    <a:pt x="1412" y="0"/>
                  </a:moveTo>
                  <a:cubicBezTo>
                    <a:pt x="946" y="0"/>
                    <a:pt x="486" y="214"/>
                    <a:pt x="226" y="658"/>
                  </a:cubicBezTo>
                  <a:cubicBezTo>
                    <a:pt x="51" y="959"/>
                    <a:pt x="1" y="1310"/>
                    <a:pt x="1" y="1636"/>
                  </a:cubicBezTo>
                  <a:cubicBezTo>
                    <a:pt x="1" y="2037"/>
                    <a:pt x="101" y="2463"/>
                    <a:pt x="352" y="2764"/>
                  </a:cubicBezTo>
                  <a:cubicBezTo>
                    <a:pt x="477" y="2914"/>
                    <a:pt x="652" y="3039"/>
                    <a:pt x="853" y="3140"/>
                  </a:cubicBezTo>
                  <a:cubicBezTo>
                    <a:pt x="1078" y="3247"/>
                    <a:pt x="1339" y="3308"/>
                    <a:pt x="1596" y="3308"/>
                  </a:cubicBezTo>
                  <a:cubicBezTo>
                    <a:pt x="1940" y="3308"/>
                    <a:pt x="2277" y="3198"/>
                    <a:pt x="2507" y="2939"/>
                  </a:cubicBezTo>
                  <a:cubicBezTo>
                    <a:pt x="2607" y="2814"/>
                    <a:pt x="2682" y="2663"/>
                    <a:pt x="2758" y="2513"/>
                  </a:cubicBezTo>
                  <a:cubicBezTo>
                    <a:pt x="3008" y="1912"/>
                    <a:pt x="3008" y="1185"/>
                    <a:pt x="2657" y="658"/>
                  </a:cubicBezTo>
                  <a:cubicBezTo>
                    <a:pt x="2378" y="226"/>
                    <a:pt x="1892" y="0"/>
                    <a:pt x="1412" y="0"/>
                  </a:cubicBezTo>
                  <a:close/>
                </a:path>
              </a:pathLst>
            </a:custGeom>
            <a:solidFill>
              <a:srgbClr val="7A6DB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>
                <a:latin typeface="Abadi" panose="020B0604020104020204" pitchFamily="34" charset="0"/>
              </a:endParaRPr>
            </a:p>
          </p:txBody>
        </p:sp>
        <p:sp>
          <p:nvSpPr>
            <p:cNvPr id="45" name="Google Shape;911;p32">
              <a:extLst>
                <a:ext uri="{FF2B5EF4-FFF2-40B4-BE49-F238E27FC236}">
                  <a16:creationId xmlns:a16="http://schemas.microsoft.com/office/drawing/2014/main" id="{4037244C-1399-4F4A-B863-37EDABBA1261}"/>
                </a:ext>
              </a:extLst>
            </p:cNvPr>
            <p:cNvSpPr/>
            <p:nvPr/>
          </p:nvSpPr>
          <p:spPr>
            <a:xfrm>
              <a:off x="2733850" y="2640850"/>
              <a:ext cx="75225" cy="82725"/>
            </a:xfrm>
            <a:custGeom>
              <a:avLst/>
              <a:gdLst/>
              <a:ahLst/>
              <a:cxnLst/>
              <a:rect l="l" t="t" r="r" b="b"/>
              <a:pathLst>
                <a:path w="3009" h="3309" extrusionOk="0">
                  <a:moveTo>
                    <a:pt x="1412" y="0"/>
                  </a:moveTo>
                  <a:cubicBezTo>
                    <a:pt x="946" y="0"/>
                    <a:pt x="486" y="214"/>
                    <a:pt x="226" y="658"/>
                  </a:cubicBezTo>
                  <a:cubicBezTo>
                    <a:pt x="51" y="959"/>
                    <a:pt x="1" y="1310"/>
                    <a:pt x="1" y="1636"/>
                  </a:cubicBezTo>
                  <a:cubicBezTo>
                    <a:pt x="1" y="2037"/>
                    <a:pt x="101" y="2463"/>
                    <a:pt x="352" y="2764"/>
                  </a:cubicBezTo>
                  <a:cubicBezTo>
                    <a:pt x="477" y="2914"/>
                    <a:pt x="652" y="3039"/>
                    <a:pt x="853" y="3140"/>
                  </a:cubicBezTo>
                  <a:cubicBezTo>
                    <a:pt x="1078" y="3247"/>
                    <a:pt x="1339" y="3308"/>
                    <a:pt x="1596" y="3308"/>
                  </a:cubicBezTo>
                  <a:cubicBezTo>
                    <a:pt x="1940" y="3308"/>
                    <a:pt x="2277" y="3198"/>
                    <a:pt x="2507" y="2939"/>
                  </a:cubicBezTo>
                  <a:cubicBezTo>
                    <a:pt x="2607" y="2814"/>
                    <a:pt x="2682" y="2663"/>
                    <a:pt x="2758" y="2513"/>
                  </a:cubicBezTo>
                  <a:cubicBezTo>
                    <a:pt x="3008" y="1912"/>
                    <a:pt x="3008" y="1185"/>
                    <a:pt x="2657" y="658"/>
                  </a:cubicBezTo>
                  <a:cubicBezTo>
                    <a:pt x="2378" y="226"/>
                    <a:pt x="1892" y="0"/>
                    <a:pt x="1412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>
                <a:latin typeface="Abadi" panose="020B0604020104020204" pitchFamily="34" charset="0"/>
              </a:endParaRPr>
            </a:p>
          </p:txBody>
        </p:sp>
        <p:sp>
          <p:nvSpPr>
            <p:cNvPr id="46" name="Google Shape;912;p32">
              <a:extLst>
                <a:ext uri="{FF2B5EF4-FFF2-40B4-BE49-F238E27FC236}">
                  <a16:creationId xmlns:a16="http://schemas.microsoft.com/office/drawing/2014/main" id="{0A16F6FE-9AFE-4B8E-B02B-DA511B363033}"/>
                </a:ext>
              </a:extLst>
            </p:cNvPr>
            <p:cNvSpPr/>
            <p:nvPr/>
          </p:nvSpPr>
          <p:spPr>
            <a:xfrm>
              <a:off x="2715175" y="2577525"/>
              <a:ext cx="33750" cy="26550"/>
            </a:xfrm>
            <a:custGeom>
              <a:avLst/>
              <a:gdLst/>
              <a:ahLst/>
              <a:cxnLst/>
              <a:rect l="l" t="t" r="r" b="b"/>
              <a:pathLst>
                <a:path w="1350" h="1062" extrusionOk="0">
                  <a:moveTo>
                    <a:pt x="812" y="1"/>
                  </a:moveTo>
                  <a:cubicBezTo>
                    <a:pt x="288" y="1"/>
                    <a:pt x="0" y="846"/>
                    <a:pt x="547" y="1036"/>
                  </a:cubicBezTo>
                  <a:cubicBezTo>
                    <a:pt x="622" y="1061"/>
                    <a:pt x="698" y="1061"/>
                    <a:pt x="748" y="1061"/>
                  </a:cubicBezTo>
                  <a:cubicBezTo>
                    <a:pt x="873" y="1036"/>
                    <a:pt x="998" y="1011"/>
                    <a:pt x="1099" y="961"/>
                  </a:cubicBezTo>
                  <a:cubicBezTo>
                    <a:pt x="1249" y="836"/>
                    <a:pt x="1349" y="610"/>
                    <a:pt x="1299" y="409"/>
                  </a:cubicBezTo>
                  <a:cubicBezTo>
                    <a:pt x="1274" y="234"/>
                    <a:pt x="1099" y="59"/>
                    <a:pt x="898" y="8"/>
                  </a:cubicBezTo>
                  <a:cubicBezTo>
                    <a:pt x="869" y="3"/>
                    <a:pt x="840" y="1"/>
                    <a:pt x="812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>
                <a:latin typeface="Abadi" panose="020B0604020104020204" pitchFamily="34" charset="0"/>
              </a:endParaRPr>
            </a:p>
          </p:txBody>
        </p:sp>
        <p:sp>
          <p:nvSpPr>
            <p:cNvPr id="47" name="Google Shape;913;p32">
              <a:extLst>
                <a:ext uri="{FF2B5EF4-FFF2-40B4-BE49-F238E27FC236}">
                  <a16:creationId xmlns:a16="http://schemas.microsoft.com/office/drawing/2014/main" id="{36895881-BDF4-4FA7-8278-E19A5DFE18F8}"/>
                </a:ext>
              </a:extLst>
            </p:cNvPr>
            <p:cNvSpPr/>
            <p:nvPr/>
          </p:nvSpPr>
          <p:spPr>
            <a:xfrm>
              <a:off x="2747650" y="2493550"/>
              <a:ext cx="13175" cy="8375"/>
            </a:xfrm>
            <a:custGeom>
              <a:avLst/>
              <a:gdLst/>
              <a:ahLst/>
              <a:cxnLst/>
              <a:rect l="l" t="t" r="r" b="b"/>
              <a:pathLst>
                <a:path w="527" h="335" extrusionOk="0">
                  <a:moveTo>
                    <a:pt x="252" y="0"/>
                  </a:moveTo>
                  <a:cubicBezTo>
                    <a:pt x="169" y="0"/>
                    <a:pt x="83" y="33"/>
                    <a:pt x="25" y="109"/>
                  </a:cubicBezTo>
                  <a:cubicBezTo>
                    <a:pt x="0" y="134"/>
                    <a:pt x="0" y="159"/>
                    <a:pt x="25" y="184"/>
                  </a:cubicBezTo>
                  <a:cubicBezTo>
                    <a:pt x="38" y="197"/>
                    <a:pt x="56" y="203"/>
                    <a:pt x="75" y="203"/>
                  </a:cubicBezTo>
                  <a:cubicBezTo>
                    <a:pt x="94" y="203"/>
                    <a:pt x="113" y="197"/>
                    <a:pt x="125" y="184"/>
                  </a:cubicBezTo>
                  <a:cubicBezTo>
                    <a:pt x="144" y="148"/>
                    <a:pt x="189" y="125"/>
                    <a:pt x="231" y="125"/>
                  </a:cubicBezTo>
                  <a:cubicBezTo>
                    <a:pt x="247" y="125"/>
                    <a:pt x="262" y="128"/>
                    <a:pt x="276" y="134"/>
                  </a:cubicBezTo>
                  <a:cubicBezTo>
                    <a:pt x="351" y="159"/>
                    <a:pt x="401" y="210"/>
                    <a:pt x="401" y="260"/>
                  </a:cubicBezTo>
                  <a:cubicBezTo>
                    <a:pt x="401" y="310"/>
                    <a:pt x="426" y="335"/>
                    <a:pt x="451" y="335"/>
                  </a:cubicBezTo>
                  <a:cubicBezTo>
                    <a:pt x="501" y="335"/>
                    <a:pt x="526" y="310"/>
                    <a:pt x="526" y="260"/>
                  </a:cubicBezTo>
                  <a:cubicBezTo>
                    <a:pt x="526" y="159"/>
                    <a:pt x="426" y="59"/>
                    <a:pt x="326" y="9"/>
                  </a:cubicBezTo>
                  <a:cubicBezTo>
                    <a:pt x="302" y="3"/>
                    <a:pt x="277" y="0"/>
                    <a:pt x="252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>
                <a:latin typeface="Abadi" panose="020B0604020104020204" pitchFamily="34" charset="0"/>
              </a:endParaRPr>
            </a:p>
          </p:txBody>
        </p:sp>
        <p:sp>
          <p:nvSpPr>
            <p:cNvPr id="48" name="Google Shape;914;p32">
              <a:extLst>
                <a:ext uri="{FF2B5EF4-FFF2-40B4-BE49-F238E27FC236}">
                  <a16:creationId xmlns:a16="http://schemas.microsoft.com/office/drawing/2014/main" id="{CFC9087A-9EA7-4D1D-973C-C8E9C102F5E2}"/>
                </a:ext>
              </a:extLst>
            </p:cNvPr>
            <p:cNvSpPr/>
            <p:nvPr/>
          </p:nvSpPr>
          <p:spPr>
            <a:xfrm>
              <a:off x="2738875" y="2435500"/>
              <a:ext cx="16300" cy="30375"/>
            </a:xfrm>
            <a:custGeom>
              <a:avLst/>
              <a:gdLst/>
              <a:ahLst/>
              <a:cxnLst/>
              <a:rect l="l" t="t" r="r" b="b"/>
              <a:pathLst>
                <a:path w="652" h="1215" extrusionOk="0">
                  <a:moveTo>
                    <a:pt x="301" y="0"/>
                  </a:moveTo>
                  <a:lnTo>
                    <a:pt x="301" y="0"/>
                  </a:lnTo>
                  <a:cubicBezTo>
                    <a:pt x="376" y="201"/>
                    <a:pt x="351" y="426"/>
                    <a:pt x="276" y="627"/>
                  </a:cubicBezTo>
                  <a:cubicBezTo>
                    <a:pt x="251" y="702"/>
                    <a:pt x="201" y="752"/>
                    <a:pt x="151" y="827"/>
                  </a:cubicBezTo>
                  <a:cubicBezTo>
                    <a:pt x="100" y="852"/>
                    <a:pt x="50" y="902"/>
                    <a:pt x="0" y="928"/>
                  </a:cubicBezTo>
                  <a:cubicBezTo>
                    <a:pt x="64" y="1098"/>
                    <a:pt x="219" y="1214"/>
                    <a:pt x="387" y="1214"/>
                  </a:cubicBezTo>
                  <a:cubicBezTo>
                    <a:pt x="417" y="1214"/>
                    <a:pt x="446" y="1211"/>
                    <a:pt x="476" y="1203"/>
                  </a:cubicBezTo>
                  <a:cubicBezTo>
                    <a:pt x="526" y="1153"/>
                    <a:pt x="577" y="1078"/>
                    <a:pt x="602" y="1028"/>
                  </a:cubicBezTo>
                  <a:cubicBezTo>
                    <a:pt x="652" y="877"/>
                    <a:pt x="652" y="727"/>
                    <a:pt x="652" y="602"/>
                  </a:cubicBezTo>
                  <a:cubicBezTo>
                    <a:pt x="627" y="351"/>
                    <a:pt x="526" y="126"/>
                    <a:pt x="3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>
                <a:latin typeface="Abadi" panose="020B0604020104020204" pitchFamily="34" charset="0"/>
              </a:endParaRPr>
            </a:p>
          </p:txBody>
        </p:sp>
        <p:sp>
          <p:nvSpPr>
            <p:cNvPr id="49" name="Google Shape;915;p32">
              <a:extLst>
                <a:ext uri="{FF2B5EF4-FFF2-40B4-BE49-F238E27FC236}">
                  <a16:creationId xmlns:a16="http://schemas.microsoft.com/office/drawing/2014/main" id="{03AB9557-9E65-4DE1-8FFA-CCC1B9215B85}"/>
                </a:ext>
              </a:extLst>
            </p:cNvPr>
            <p:cNvSpPr/>
            <p:nvPr/>
          </p:nvSpPr>
          <p:spPr>
            <a:xfrm>
              <a:off x="2799025" y="2444275"/>
              <a:ext cx="28850" cy="76450"/>
            </a:xfrm>
            <a:custGeom>
              <a:avLst/>
              <a:gdLst/>
              <a:ahLst/>
              <a:cxnLst/>
              <a:rect l="l" t="t" r="r" b="b"/>
              <a:pathLst>
                <a:path w="1154" h="3058" extrusionOk="0">
                  <a:moveTo>
                    <a:pt x="877" y="125"/>
                  </a:moveTo>
                  <a:cubicBezTo>
                    <a:pt x="953" y="125"/>
                    <a:pt x="1003" y="150"/>
                    <a:pt x="1003" y="251"/>
                  </a:cubicBezTo>
                  <a:cubicBezTo>
                    <a:pt x="1028" y="326"/>
                    <a:pt x="953" y="401"/>
                    <a:pt x="877" y="401"/>
                  </a:cubicBezTo>
                  <a:lnTo>
                    <a:pt x="802" y="401"/>
                  </a:lnTo>
                  <a:cubicBezTo>
                    <a:pt x="752" y="351"/>
                    <a:pt x="752" y="301"/>
                    <a:pt x="752" y="226"/>
                  </a:cubicBezTo>
                  <a:cubicBezTo>
                    <a:pt x="752" y="150"/>
                    <a:pt x="827" y="125"/>
                    <a:pt x="877" y="125"/>
                  </a:cubicBezTo>
                  <a:close/>
                  <a:moveTo>
                    <a:pt x="877" y="0"/>
                  </a:moveTo>
                  <a:cubicBezTo>
                    <a:pt x="777" y="0"/>
                    <a:pt x="652" y="50"/>
                    <a:pt x="627" y="226"/>
                  </a:cubicBezTo>
                  <a:cubicBezTo>
                    <a:pt x="602" y="326"/>
                    <a:pt x="652" y="451"/>
                    <a:pt x="752" y="501"/>
                  </a:cubicBezTo>
                  <a:cubicBezTo>
                    <a:pt x="752" y="1028"/>
                    <a:pt x="727" y="1554"/>
                    <a:pt x="552" y="2055"/>
                  </a:cubicBezTo>
                  <a:cubicBezTo>
                    <a:pt x="476" y="2331"/>
                    <a:pt x="326" y="2582"/>
                    <a:pt x="126" y="2832"/>
                  </a:cubicBezTo>
                  <a:cubicBezTo>
                    <a:pt x="100" y="2857"/>
                    <a:pt x="75" y="2907"/>
                    <a:pt x="25" y="2958"/>
                  </a:cubicBezTo>
                  <a:cubicBezTo>
                    <a:pt x="0" y="2983"/>
                    <a:pt x="0" y="3008"/>
                    <a:pt x="25" y="3033"/>
                  </a:cubicBezTo>
                  <a:cubicBezTo>
                    <a:pt x="50" y="3058"/>
                    <a:pt x="75" y="3058"/>
                    <a:pt x="75" y="3058"/>
                  </a:cubicBezTo>
                  <a:cubicBezTo>
                    <a:pt x="100" y="3058"/>
                    <a:pt x="126" y="3058"/>
                    <a:pt x="126" y="3033"/>
                  </a:cubicBezTo>
                  <a:cubicBezTo>
                    <a:pt x="151" y="3008"/>
                    <a:pt x="176" y="2983"/>
                    <a:pt x="201" y="2958"/>
                  </a:cubicBezTo>
                  <a:cubicBezTo>
                    <a:pt x="401" y="2707"/>
                    <a:pt x="577" y="2406"/>
                    <a:pt x="677" y="2080"/>
                  </a:cubicBezTo>
                  <a:cubicBezTo>
                    <a:pt x="852" y="1579"/>
                    <a:pt x="877" y="1053"/>
                    <a:pt x="877" y="526"/>
                  </a:cubicBezTo>
                  <a:cubicBezTo>
                    <a:pt x="1028" y="501"/>
                    <a:pt x="1153" y="376"/>
                    <a:pt x="1153" y="226"/>
                  </a:cubicBezTo>
                  <a:cubicBezTo>
                    <a:pt x="1128" y="75"/>
                    <a:pt x="1003" y="0"/>
                    <a:pt x="87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>
                <a:latin typeface="Abadi" panose="020B0604020104020204" pitchFamily="34" charset="0"/>
              </a:endParaRPr>
            </a:p>
          </p:txBody>
        </p:sp>
        <p:sp>
          <p:nvSpPr>
            <p:cNvPr id="50" name="Google Shape;916;p32">
              <a:extLst>
                <a:ext uri="{FF2B5EF4-FFF2-40B4-BE49-F238E27FC236}">
                  <a16:creationId xmlns:a16="http://schemas.microsoft.com/office/drawing/2014/main" id="{61CE19A8-DBE2-4244-9EE8-48BD227C6FE6}"/>
                </a:ext>
              </a:extLst>
            </p:cNvPr>
            <p:cNvSpPr/>
            <p:nvPr/>
          </p:nvSpPr>
          <p:spPr>
            <a:xfrm>
              <a:off x="2748275" y="2756300"/>
              <a:ext cx="15050" cy="23825"/>
            </a:xfrm>
            <a:custGeom>
              <a:avLst/>
              <a:gdLst/>
              <a:ahLst/>
              <a:cxnLst/>
              <a:rect l="l" t="t" r="r" b="b"/>
              <a:pathLst>
                <a:path w="602" h="953" extrusionOk="0">
                  <a:moveTo>
                    <a:pt x="150" y="0"/>
                  </a:moveTo>
                  <a:cubicBezTo>
                    <a:pt x="100" y="0"/>
                    <a:pt x="75" y="25"/>
                    <a:pt x="75" y="76"/>
                  </a:cubicBezTo>
                  <a:cubicBezTo>
                    <a:pt x="75" y="126"/>
                    <a:pt x="50" y="201"/>
                    <a:pt x="50" y="251"/>
                  </a:cubicBezTo>
                  <a:cubicBezTo>
                    <a:pt x="25" y="426"/>
                    <a:pt x="25" y="602"/>
                    <a:pt x="0" y="777"/>
                  </a:cubicBezTo>
                  <a:cubicBezTo>
                    <a:pt x="0" y="777"/>
                    <a:pt x="0" y="827"/>
                    <a:pt x="25" y="852"/>
                  </a:cubicBezTo>
                  <a:cubicBezTo>
                    <a:pt x="50" y="878"/>
                    <a:pt x="100" y="903"/>
                    <a:pt x="100" y="903"/>
                  </a:cubicBezTo>
                  <a:lnTo>
                    <a:pt x="526" y="953"/>
                  </a:lnTo>
                  <a:cubicBezTo>
                    <a:pt x="551" y="953"/>
                    <a:pt x="602" y="928"/>
                    <a:pt x="602" y="903"/>
                  </a:cubicBezTo>
                  <a:cubicBezTo>
                    <a:pt x="602" y="878"/>
                    <a:pt x="577" y="827"/>
                    <a:pt x="551" y="827"/>
                  </a:cubicBezTo>
                  <a:lnTo>
                    <a:pt x="125" y="777"/>
                  </a:lnTo>
                  <a:cubicBezTo>
                    <a:pt x="150" y="602"/>
                    <a:pt x="150" y="426"/>
                    <a:pt x="176" y="251"/>
                  </a:cubicBezTo>
                  <a:cubicBezTo>
                    <a:pt x="176" y="201"/>
                    <a:pt x="201" y="151"/>
                    <a:pt x="201" y="76"/>
                  </a:cubicBezTo>
                  <a:cubicBezTo>
                    <a:pt x="201" y="50"/>
                    <a:pt x="176" y="25"/>
                    <a:pt x="15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>
                <a:latin typeface="Abadi" panose="020B0604020104020204" pitchFamily="34" charset="0"/>
              </a:endParaRPr>
            </a:p>
          </p:txBody>
        </p:sp>
        <p:sp>
          <p:nvSpPr>
            <p:cNvPr id="51" name="Google Shape;917;p32">
              <a:extLst>
                <a:ext uri="{FF2B5EF4-FFF2-40B4-BE49-F238E27FC236}">
                  <a16:creationId xmlns:a16="http://schemas.microsoft.com/office/drawing/2014/main" id="{73F22D77-E78F-4A65-BD02-54CA4AAB5169}"/>
                </a:ext>
              </a:extLst>
            </p:cNvPr>
            <p:cNvSpPr/>
            <p:nvPr/>
          </p:nvSpPr>
          <p:spPr>
            <a:xfrm>
              <a:off x="2596625" y="2585875"/>
              <a:ext cx="30100" cy="81475"/>
            </a:xfrm>
            <a:custGeom>
              <a:avLst/>
              <a:gdLst/>
              <a:ahLst/>
              <a:cxnLst/>
              <a:rect l="l" t="t" r="r" b="b"/>
              <a:pathLst>
                <a:path w="1204" h="3259" extrusionOk="0">
                  <a:moveTo>
                    <a:pt x="352" y="0"/>
                  </a:moveTo>
                  <a:cubicBezTo>
                    <a:pt x="126" y="1078"/>
                    <a:pt x="1" y="2181"/>
                    <a:pt x="101" y="3258"/>
                  </a:cubicBezTo>
                  <a:cubicBezTo>
                    <a:pt x="678" y="2958"/>
                    <a:pt x="1079" y="2381"/>
                    <a:pt x="1154" y="1730"/>
                  </a:cubicBezTo>
                  <a:cubicBezTo>
                    <a:pt x="1204" y="1078"/>
                    <a:pt x="903" y="401"/>
                    <a:pt x="352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>
                <a:latin typeface="Abadi" panose="020B0604020104020204" pitchFamily="34" charset="0"/>
              </a:endParaRPr>
            </a:p>
          </p:txBody>
        </p:sp>
        <p:sp>
          <p:nvSpPr>
            <p:cNvPr id="52" name="Google Shape;918;p32">
              <a:extLst>
                <a:ext uri="{FF2B5EF4-FFF2-40B4-BE49-F238E27FC236}">
                  <a16:creationId xmlns:a16="http://schemas.microsoft.com/office/drawing/2014/main" id="{AD1855C9-4332-4F62-8B67-BB8312636F61}"/>
                </a:ext>
              </a:extLst>
            </p:cNvPr>
            <p:cNvSpPr/>
            <p:nvPr/>
          </p:nvSpPr>
          <p:spPr>
            <a:xfrm>
              <a:off x="2641125" y="2647625"/>
              <a:ext cx="57675" cy="57850"/>
            </a:xfrm>
            <a:custGeom>
              <a:avLst/>
              <a:gdLst/>
              <a:ahLst/>
              <a:cxnLst/>
              <a:rect l="l" t="t" r="r" b="b"/>
              <a:pathLst>
                <a:path w="2307" h="2314" extrusionOk="0">
                  <a:moveTo>
                    <a:pt x="1277" y="1"/>
                  </a:moveTo>
                  <a:cubicBezTo>
                    <a:pt x="897" y="1"/>
                    <a:pt x="500" y="173"/>
                    <a:pt x="276" y="463"/>
                  </a:cubicBezTo>
                  <a:cubicBezTo>
                    <a:pt x="50" y="763"/>
                    <a:pt x="0" y="1164"/>
                    <a:pt x="50" y="1515"/>
                  </a:cubicBezTo>
                  <a:cubicBezTo>
                    <a:pt x="76" y="1641"/>
                    <a:pt x="126" y="1766"/>
                    <a:pt x="201" y="1891"/>
                  </a:cubicBezTo>
                  <a:cubicBezTo>
                    <a:pt x="351" y="2092"/>
                    <a:pt x="602" y="2242"/>
                    <a:pt x="853" y="2292"/>
                  </a:cubicBezTo>
                  <a:cubicBezTo>
                    <a:pt x="931" y="2306"/>
                    <a:pt x="1012" y="2313"/>
                    <a:pt x="1093" y="2313"/>
                  </a:cubicBezTo>
                  <a:cubicBezTo>
                    <a:pt x="1448" y="2313"/>
                    <a:pt x="1806" y="2177"/>
                    <a:pt x="2030" y="1891"/>
                  </a:cubicBezTo>
                  <a:cubicBezTo>
                    <a:pt x="2106" y="1766"/>
                    <a:pt x="2181" y="1616"/>
                    <a:pt x="2231" y="1440"/>
                  </a:cubicBezTo>
                  <a:cubicBezTo>
                    <a:pt x="2306" y="1114"/>
                    <a:pt x="2306" y="738"/>
                    <a:pt x="2131" y="463"/>
                  </a:cubicBezTo>
                  <a:cubicBezTo>
                    <a:pt x="1952" y="141"/>
                    <a:pt x="1621" y="1"/>
                    <a:pt x="1277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>
                <a:latin typeface="Abadi" panose="020B0604020104020204" pitchFamily="34" charset="0"/>
              </a:endParaRPr>
            </a:p>
          </p:txBody>
        </p:sp>
        <p:sp>
          <p:nvSpPr>
            <p:cNvPr id="53" name="Google Shape;919;p32">
              <a:extLst>
                <a:ext uri="{FF2B5EF4-FFF2-40B4-BE49-F238E27FC236}">
                  <a16:creationId xmlns:a16="http://schemas.microsoft.com/office/drawing/2014/main" id="{D9B59FDC-C6AB-49CF-A9A9-B760F5542E44}"/>
                </a:ext>
              </a:extLst>
            </p:cNvPr>
            <p:cNvSpPr/>
            <p:nvPr/>
          </p:nvSpPr>
          <p:spPr>
            <a:xfrm>
              <a:off x="2657400" y="2496725"/>
              <a:ext cx="14450" cy="7725"/>
            </a:xfrm>
            <a:custGeom>
              <a:avLst/>
              <a:gdLst/>
              <a:ahLst/>
              <a:cxnLst/>
              <a:rect l="l" t="t" r="r" b="b"/>
              <a:pathLst>
                <a:path w="578" h="309" extrusionOk="0">
                  <a:moveTo>
                    <a:pt x="307" y="1"/>
                  </a:moveTo>
                  <a:cubicBezTo>
                    <a:pt x="288" y="1"/>
                    <a:pt x="269" y="3"/>
                    <a:pt x="252" y="7"/>
                  </a:cubicBezTo>
                  <a:cubicBezTo>
                    <a:pt x="126" y="32"/>
                    <a:pt x="51" y="108"/>
                    <a:pt x="26" y="233"/>
                  </a:cubicBezTo>
                  <a:cubicBezTo>
                    <a:pt x="1" y="258"/>
                    <a:pt x="26" y="308"/>
                    <a:pt x="51" y="308"/>
                  </a:cubicBezTo>
                  <a:lnTo>
                    <a:pt x="76" y="308"/>
                  </a:lnTo>
                  <a:cubicBezTo>
                    <a:pt x="101" y="308"/>
                    <a:pt x="126" y="283"/>
                    <a:pt x="151" y="258"/>
                  </a:cubicBezTo>
                  <a:cubicBezTo>
                    <a:pt x="151" y="183"/>
                    <a:pt x="202" y="133"/>
                    <a:pt x="277" y="133"/>
                  </a:cubicBezTo>
                  <a:cubicBezTo>
                    <a:pt x="297" y="126"/>
                    <a:pt x="315" y="123"/>
                    <a:pt x="332" y="123"/>
                  </a:cubicBezTo>
                  <a:cubicBezTo>
                    <a:pt x="379" y="123"/>
                    <a:pt x="415" y="146"/>
                    <a:pt x="452" y="183"/>
                  </a:cubicBezTo>
                  <a:cubicBezTo>
                    <a:pt x="467" y="212"/>
                    <a:pt x="481" y="224"/>
                    <a:pt x="501" y="224"/>
                  </a:cubicBezTo>
                  <a:cubicBezTo>
                    <a:pt x="515" y="224"/>
                    <a:pt x="532" y="218"/>
                    <a:pt x="552" y="208"/>
                  </a:cubicBezTo>
                  <a:cubicBezTo>
                    <a:pt x="577" y="183"/>
                    <a:pt x="577" y="133"/>
                    <a:pt x="552" y="108"/>
                  </a:cubicBezTo>
                  <a:cubicBezTo>
                    <a:pt x="491" y="46"/>
                    <a:pt x="395" y="1"/>
                    <a:pt x="30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>
                <a:latin typeface="Abadi" panose="020B0604020104020204" pitchFamily="34" charset="0"/>
              </a:endParaRPr>
            </a:p>
          </p:txBody>
        </p:sp>
        <p:sp>
          <p:nvSpPr>
            <p:cNvPr id="54" name="Google Shape;920;p32">
              <a:extLst>
                <a:ext uri="{FF2B5EF4-FFF2-40B4-BE49-F238E27FC236}">
                  <a16:creationId xmlns:a16="http://schemas.microsoft.com/office/drawing/2014/main" id="{32B6ED03-9F88-4774-97CC-1CB89F1ED75A}"/>
                </a:ext>
              </a:extLst>
            </p:cNvPr>
            <p:cNvSpPr/>
            <p:nvPr/>
          </p:nvSpPr>
          <p:spPr>
            <a:xfrm>
              <a:off x="2698150" y="2511925"/>
              <a:ext cx="35100" cy="11300"/>
            </a:xfrm>
            <a:custGeom>
              <a:avLst/>
              <a:gdLst/>
              <a:ahLst/>
              <a:cxnLst/>
              <a:rect l="l" t="t" r="r" b="b"/>
              <a:pathLst>
                <a:path w="1404" h="452" extrusionOk="0">
                  <a:moveTo>
                    <a:pt x="1404" y="1"/>
                  </a:moveTo>
                  <a:lnTo>
                    <a:pt x="1404" y="1"/>
                  </a:lnTo>
                  <a:cubicBezTo>
                    <a:pt x="1153" y="26"/>
                    <a:pt x="927" y="51"/>
                    <a:pt x="677" y="76"/>
                  </a:cubicBezTo>
                  <a:cubicBezTo>
                    <a:pt x="451" y="101"/>
                    <a:pt x="226" y="101"/>
                    <a:pt x="0" y="101"/>
                  </a:cubicBezTo>
                  <a:cubicBezTo>
                    <a:pt x="100" y="327"/>
                    <a:pt x="276" y="402"/>
                    <a:pt x="476" y="452"/>
                  </a:cubicBezTo>
                  <a:lnTo>
                    <a:pt x="677" y="452"/>
                  </a:lnTo>
                  <a:cubicBezTo>
                    <a:pt x="777" y="452"/>
                    <a:pt x="877" y="452"/>
                    <a:pt x="978" y="402"/>
                  </a:cubicBezTo>
                  <a:cubicBezTo>
                    <a:pt x="1128" y="352"/>
                    <a:pt x="1303" y="176"/>
                    <a:pt x="140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>
                <a:latin typeface="Abadi" panose="020B0604020104020204" pitchFamily="34" charset="0"/>
              </a:endParaRPr>
            </a:p>
          </p:txBody>
        </p:sp>
        <p:sp>
          <p:nvSpPr>
            <p:cNvPr id="55" name="Google Shape;921;p32">
              <a:extLst>
                <a:ext uri="{FF2B5EF4-FFF2-40B4-BE49-F238E27FC236}">
                  <a16:creationId xmlns:a16="http://schemas.microsoft.com/office/drawing/2014/main" id="{7C85C4E3-0BC5-4E24-AD69-9BED6479D418}"/>
                </a:ext>
              </a:extLst>
            </p:cNvPr>
            <p:cNvSpPr/>
            <p:nvPr/>
          </p:nvSpPr>
          <p:spPr>
            <a:xfrm>
              <a:off x="2646125" y="2445525"/>
              <a:ext cx="19450" cy="35100"/>
            </a:xfrm>
            <a:custGeom>
              <a:avLst/>
              <a:gdLst/>
              <a:ahLst/>
              <a:cxnLst/>
              <a:rect l="l" t="t" r="r" b="b"/>
              <a:pathLst>
                <a:path w="778" h="1404" extrusionOk="0">
                  <a:moveTo>
                    <a:pt x="277" y="0"/>
                  </a:moveTo>
                  <a:lnTo>
                    <a:pt x="277" y="0"/>
                  </a:lnTo>
                  <a:cubicBezTo>
                    <a:pt x="76" y="176"/>
                    <a:pt x="1" y="451"/>
                    <a:pt x="1" y="727"/>
                  </a:cubicBezTo>
                  <a:cubicBezTo>
                    <a:pt x="1" y="928"/>
                    <a:pt x="51" y="1128"/>
                    <a:pt x="176" y="1278"/>
                  </a:cubicBezTo>
                  <a:cubicBezTo>
                    <a:pt x="201" y="1329"/>
                    <a:pt x="251" y="1354"/>
                    <a:pt x="302" y="1404"/>
                  </a:cubicBezTo>
                  <a:cubicBezTo>
                    <a:pt x="527" y="1404"/>
                    <a:pt x="728" y="1228"/>
                    <a:pt x="778" y="1003"/>
                  </a:cubicBezTo>
                  <a:cubicBezTo>
                    <a:pt x="703" y="978"/>
                    <a:pt x="653" y="928"/>
                    <a:pt x="602" y="902"/>
                  </a:cubicBezTo>
                  <a:cubicBezTo>
                    <a:pt x="527" y="827"/>
                    <a:pt x="452" y="777"/>
                    <a:pt x="427" y="702"/>
                  </a:cubicBezTo>
                  <a:cubicBezTo>
                    <a:pt x="302" y="501"/>
                    <a:pt x="226" y="226"/>
                    <a:pt x="27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>
                <a:latin typeface="Abadi" panose="020B0604020104020204" pitchFamily="34" charset="0"/>
              </a:endParaRPr>
            </a:p>
          </p:txBody>
        </p:sp>
        <p:sp>
          <p:nvSpPr>
            <p:cNvPr id="56" name="Google Shape;922;p32">
              <a:extLst>
                <a:ext uri="{FF2B5EF4-FFF2-40B4-BE49-F238E27FC236}">
                  <a16:creationId xmlns:a16="http://schemas.microsoft.com/office/drawing/2014/main" id="{75090C6E-B155-4B1B-AA06-E2F9B3DA1359}"/>
                </a:ext>
              </a:extLst>
            </p:cNvPr>
            <p:cNvSpPr/>
            <p:nvPr/>
          </p:nvSpPr>
          <p:spPr>
            <a:xfrm>
              <a:off x="2688750" y="2442150"/>
              <a:ext cx="6275" cy="14675"/>
            </a:xfrm>
            <a:custGeom>
              <a:avLst/>
              <a:gdLst/>
              <a:ahLst/>
              <a:cxnLst/>
              <a:rect l="l" t="t" r="r" b="b"/>
              <a:pathLst>
                <a:path w="251" h="587" extrusionOk="0">
                  <a:moveTo>
                    <a:pt x="74" y="0"/>
                  </a:moveTo>
                  <a:cubicBezTo>
                    <a:pt x="65" y="0"/>
                    <a:pt x="57" y="3"/>
                    <a:pt x="50" y="10"/>
                  </a:cubicBezTo>
                  <a:cubicBezTo>
                    <a:pt x="25" y="10"/>
                    <a:pt x="0" y="35"/>
                    <a:pt x="0" y="85"/>
                  </a:cubicBezTo>
                  <a:cubicBezTo>
                    <a:pt x="25" y="185"/>
                    <a:pt x="50" y="311"/>
                    <a:pt x="100" y="436"/>
                  </a:cubicBezTo>
                  <a:cubicBezTo>
                    <a:pt x="100" y="461"/>
                    <a:pt x="100" y="511"/>
                    <a:pt x="125" y="536"/>
                  </a:cubicBezTo>
                  <a:cubicBezTo>
                    <a:pt x="125" y="561"/>
                    <a:pt x="151" y="586"/>
                    <a:pt x="176" y="586"/>
                  </a:cubicBezTo>
                  <a:lnTo>
                    <a:pt x="201" y="586"/>
                  </a:lnTo>
                  <a:cubicBezTo>
                    <a:pt x="226" y="586"/>
                    <a:pt x="251" y="536"/>
                    <a:pt x="251" y="511"/>
                  </a:cubicBezTo>
                  <a:cubicBezTo>
                    <a:pt x="226" y="461"/>
                    <a:pt x="226" y="436"/>
                    <a:pt x="201" y="411"/>
                  </a:cubicBezTo>
                  <a:cubicBezTo>
                    <a:pt x="176" y="286"/>
                    <a:pt x="151" y="160"/>
                    <a:pt x="125" y="60"/>
                  </a:cubicBezTo>
                  <a:cubicBezTo>
                    <a:pt x="125" y="23"/>
                    <a:pt x="99" y="0"/>
                    <a:pt x="7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>
                <a:latin typeface="Abadi" panose="020B0604020104020204" pitchFamily="34" charset="0"/>
              </a:endParaRPr>
            </a:p>
          </p:txBody>
        </p:sp>
        <p:sp>
          <p:nvSpPr>
            <p:cNvPr id="57" name="Google Shape;923;p32">
              <a:extLst>
                <a:ext uri="{FF2B5EF4-FFF2-40B4-BE49-F238E27FC236}">
                  <a16:creationId xmlns:a16="http://schemas.microsoft.com/office/drawing/2014/main" id="{52F04B0E-E8F5-4A20-A5E3-F640B685996D}"/>
                </a:ext>
              </a:extLst>
            </p:cNvPr>
            <p:cNvSpPr/>
            <p:nvPr/>
          </p:nvSpPr>
          <p:spPr>
            <a:xfrm>
              <a:off x="2698775" y="2438000"/>
              <a:ext cx="3775" cy="15050"/>
            </a:xfrm>
            <a:custGeom>
              <a:avLst/>
              <a:gdLst/>
              <a:ahLst/>
              <a:cxnLst/>
              <a:rect l="l" t="t" r="r" b="b"/>
              <a:pathLst>
                <a:path w="151" h="602" extrusionOk="0">
                  <a:moveTo>
                    <a:pt x="50" y="0"/>
                  </a:moveTo>
                  <a:cubicBezTo>
                    <a:pt x="25" y="0"/>
                    <a:pt x="0" y="51"/>
                    <a:pt x="0" y="76"/>
                  </a:cubicBezTo>
                  <a:cubicBezTo>
                    <a:pt x="0" y="226"/>
                    <a:pt x="0" y="376"/>
                    <a:pt x="25" y="527"/>
                  </a:cubicBezTo>
                  <a:cubicBezTo>
                    <a:pt x="25" y="577"/>
                    <a:pt x="50" y="602"/>
                    <a:pt x="100" y="602"/>
                  </a:cubicBezTo>
                  <a:cubicBezTo>
                    <a:pt x="125" y="577"/>
                    <a:pt x="151" y="552"/>
                    <a:pt x="151" y="527"/>
                  </a:cubicBezTo>
                  <a:cubicBezTo>
                    <a:pt x="151" y="527"/>
                    <a:pt x="151" y="527"/>
                    <a:pt x="151" y="502"/>
                  </a:cubicBezTo>
                  <a:cubicBezTo>
                    <a:pt x="125" y="376"/>
                    <a:pt x="125" y="226"/>
                    <a:pt x="125" y="76"/>
                  </a:cubicBezTo>
                  <a:cubicBezTo>
                    <a:pt x="125" y="51"/>
                    <a:pt x="100" y="0"/>
                    <a:pt x="5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>
                <a:latin typeface="Abadi" panose="020B0604020104020204" pitchFamily="34" charset="0"/>
              </a:endParaRPr>
            </a:p>
          </p:txBody>
        </p:sp>
        <p:sp>
          <p:nvSpPr>
            <p:cNvPr id="58" name="Google Shape;924;p32">
              <a:extLst>
                <a:ext uri="{FF2B5EF4-FFF2-40B4-BE49-F238E27FC236}">
                  <a16:creationId xmlns:a16="http://schemas.microsoft.com/office/drawing/2014/main" id="{C49F7F95-D0A0-4580-A941-A6201F3BC22D}"/>
                </a:ext>
              </a:extLst>
            </p:cNvPr>
            <p:cNvSpPr/>
            <p:nvPr/>
          </p:nvSpPr>
          <p:spPr>
            <a:xfrm>
              <a:off x="2708175" y="2436125"/>
              <a:ext cx="6275" cy="18825"/>
            </a:xfrm>
            <a:custGeom>
              <a:avLst/>
              <a:gdLst/>
              <a:ahLst/>
              <a:cxnLst/>
              <a:rect l="l" t="t" r="r" b="b"/>
              <a:pathLst>
                <a:path w="251" h="753" extrusionOk="0">
                  <a:moveTo>
                    <a:pt x="201" y="0"/>
                  </a:moveTo>
                  <a:cubicBezTo>
                    <a:pt x="150" y="0"/>
                    <a:pt x="125" y="25"/>
                    <a:pt x="125" y="50"/>
                  </a:cubicBezTo>
                  <a:cubicBezTo>
                    <a:pt x="75" y="226"/>
                    <a:pt x="50" y="401"/>
                    <a:pt x="25" y="577"/>
                  </a:cubicBezTo>
                  <a:cubicBezTo>
                    <a:pt x="25" y="602"/>
                    <a:pt x="25" y="652"/>
                    <a:pt x="25" y="677"/>
                  </a:cubicBezTo>
                  <a:cubicBezTo>
                    <a:pt x="0" y="702"/>
                    <a:pt x="25" y="752"/>
                    <a:pt x="75" y="752"/>
                  </a:cubicBezTo>
                  <a:cubicBezTo>
                    <a:pt x="100" y="752"/>
                    <a:pt x="125" y="727"/>
                    <a:pt x="150" y="702"/>
                  </a:cubicBezTo>
                  <a:cubicBezTo>
                    <a:pt x="150" y="652"/>
                    <a:pt x="150" y="602"/>
                    <a:pt x="150" y="577"/>
                  </a:cubicBezTo>
                  <a:cubicBezTo>
                    <a:pt x="176" y="401"/>
                    <a:pt x="201" y="251"/>
                    <a:pt x="251" y="75"/>
                  </a:cubicBezTo>
                  <a:cubicBezTo>
                    <a:pt x="251" y="50"/>
                    <a:pt x="226" y="25"/>
                    <a:pt x="201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>
                <a:latin typeface="Abadi" panose="020B0604020104020204" pitchFamily="34" charset="0"/>
              </a:endParaRPr>
            </a:p>
          </p:txBody>
        </p:sp>
        <p:sp>
          <p:nvSpPr>
            <p:cNvPr id="59" name="Google Shape;925;p32">
              <a:extLst>
                <a:ext uri="{FF2B5EF4-FFF2-40B4-BE49-F238E27FC236}">
                  <a16:creationId xmlns:a16="http://schemas.microsoft.com/office/drawing/2014/main" id="{D40C5B7C-B4A3-42F7-8B67-E70460E7FD39}"/>
                </a:ext>
              </a:extLst>
            </p:cNvPr>
            <p:cNvSpPr/>
            <p:nvPr/>
          </p:nvSpPr>
          <p:spPr>
            <a:xfrm>
              <a:off x="2602900" y="2452175"/>
              <a:ext cx="22575" cy="77950"/>
            </a:xfrm>
            <a:custGeom>
              <a:avLst/>
              <a:gdLst/>
              <a:ahLst/>
              <a:cxnLst/>
              <a:rect l="l" t="t" r="r" b="b"/>
              <a:pathLst>
                <a:path w="903" h="3118" extrusionOk="0">
                  <a:moveTo>
                    <a:pt x="326" y="135"/>
                  </a:moveTo>
                  <a:cubicBezTo>
                    <a:pt x="376" y="160"/>
                    <a:pt x="402" y="185"/>
                    <a:pt x="402" y="235"/>
                  </a:cubicBezTo>
                  <a:cubicBezTo>
                    <a:pt x="402" y="286"/>
                    <a:pt x="376" y="361"/>
                    <a:pt x="301" y="386"/>
                  </a:cubicBezTo>
                  <a:cubicBezTo>
                    <a:pt x="226" y="386"/>
                    <a:pt x="176" y="336"/>
                    <a:pt x="151" y="286"/>
                  </a:cubicBezTo>
                  <a:cubicBezTo>
                    <a:pt x="151" y="235"/>
                    <a:pt x="151" y="185"/>
                    <a:pt x="176" y="160"/>
                  </a:cubicBezTo>
                  <a:cubicBezTo>
                    <a:pt x="201" y="135"/>
                    <a:pt x="251" y="135"/>
                    <a:pt x="276" y="135"/>
                  </a:cubicBezTo>
                  <a:close/>
                  <a:moveTo>
                    <a:pt x="296" y="0"/>
                  </a:moveTo>
                  <a:cubicBezTo>
                    <a:pt x="224" y="0"/>
                    <a:pt x="156" y="23"/>
                    <a:pt x="101" y="60"/>
                  </a:cubicBezTo>
                  <a:cubicBezTo>
                    <a:pt x="26" y="135"/>
                    <a:pt x="1" y="210"/>
                    <a:pt x="26" y="311"/>
                  </a:cubicBezTo>
                  <a:cubicBezTo>
                    <a:pt x="51" y="386"/>
                    <a:pt x="101" y="461"/>
                    <a:pt x="176" y="486"/>
                  </a:cubicBezTo>
                  <a:cubicBezTo>
                    <a:pt x="151" y="937"/>
                    <a:pt x="151" y="1413"/>
                    <a:pt x="226" y="1865"/>
                  </a:cubicBezTo>
                  <a:cubicBezTo>
                    <a:pt x="276" y="2215"/>
                    <a:pt x="376" y="2742"/>
                    <a:pt x="752" y="3093"/>
                  </a:cubicBezTo>
                  <a:lnTo>
                    <a:pt x="777" y="3093"/>
                  </a:lnTo>
                  <a:cubicBezTo>
                    <a:pt x="803" y="3118"/>
                    <a:pt x="803" y="3118"/>
                    <a:pt x="828" y="3118"/>
                  </a:cubicBezTo>
                  <a:cubicBezTo>
                    <a:pt x="828" y="3118"/>
                    <a:pt x="853" y="3118"/>
                    <a:pt x="878" y="3093"/>
                  </a:cubicBezTo>
                  <a:cubicBezTo>
                    <a:pt x="903" y="3068"/>
                    <a:pt x="878" y="3017"/>
                    <a:pt x="853" y="2992"/>
                  </a:cubicBezTo>
                  <a:cubicBezTo>
                    <a:pt x="853" y="2992"/>
                    <a:pt x="828" y="2967"/>
                    <a:pt x="803" y="2942"/>
                  </a:cubicBezTo>
                  <a:cubicBezTo>
                    <a:pt x="577" y="2717"/>
                    <a:pt x="427" y="2366"/>
                    <a:pt x="351" y="1839"/>
                  </a:cubicBezTo>
                  <a:cubicBezTo>
                    <a:pt x="276" y="1388"/>
                    <a:pt x="276" y="937"/>
                    <a:pt x="301" y="511"/>
                  </a:cubicBezTo>
                  <a:lnTo>
                    <a:pt x="326" y="511"/>
                  </a:lnTo>
                  <a:cubicBezTo>
                    <a:pt x="452" y="486"/>
                    <a:pt x="552" y="336"/>
                    <a:pt x="527" y="210"/>
                  </a:cubicBezTo>
                  <a:cubicBezTo>
                    <a:pt x="502" y="110"/>
                    <a:pt x="452" y="35"/>
                    <a:pt x="376" y="10"/>
                  </a:cubicBezTo>
                  <a:cubicBezTo>
                    <a:pt x="350" y="3"/>
                    <a:pt x="323" y="0"/>
                    <a:pt x="29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>
                <a:latin typeface="Abadi" panose="020B0604020104020204" pitchFamily="34" charset="0"/>
              </a:endParaRPr>
            </a:p>
          </p:txBody>
        </p:sp>
        <p:sp>
          <p:nvSpPr>
            <p:cNvPr id="60" name="Google Shape;926;p32">
              <a:extLst>
                <a:ext uri="{FF2B5EF4-FFF2-40B4-BE49-F238E27FC236}">
                  <a16:creationId xmlns:a16="http://schemas.microsoft.com/office/drawing/2014/main" id="{CE1641F1-3577-446B-B5B7-1A37BB894F4E}"/>
                </a:ext>
              </a:extLst>
            </p:cNvPr>
            <p:cNvSpPr/>
            <p:nvPr/>
          </p:nvSpPr>
          <p:spPr>
            <a:xfrm>
              <a:off x="2674950" y="2761925"/>
              <a:ext cx="13825" cy="22600"/>
            </a:xfrm>
            <a:custGeom>
              <a:avLst/>
              <a:gdLst/>
              <a:ahLst/>
              <a:cxnLst/>
              <a:rect l="l" t="t" r="r" b="b"/>
              <a:pathLst>
                <a:path w="553" h="904" extrusionOk="0">
                  <a:moveTo>
                    <a:pt x="352" y="1"/>
                  </a:moveTo>
                  <a:cubicBezTo>
                    <a:pt x="302" y="26"/>
                    <a:pt x="276" y="51"/>
                    <a:pt x="302" y="76"/>
                  </a:cubicBezTo>
                  <a:cubicBezTo>
                    <a:pt x="302" y="151"/>
                    <a:pt x="327" y="201"/>
                    <a:pt x="327" y="277"/>
                  </a:cubicBezTo>
                  <a:cubicBezTo>
                    <a:pt x="352" y="427"/>
                    <a:pt x="377" y="577"/>
                    <a:pt x="402" y="703"/>
                  </a:cubicBezTo>
                  <a:cubicBezTo>
                    <a:pt x="276" y="728"/>
                    <a:pt x="176" y="753"/>
                    <a:pt x="51" y="778"/>
                  </a:cubicBezTo>
                  <a:cubicBezTo>
                    <a:pt x="1" y="803"/>
                    <a:pt x="1" y="828"/>
                    <a:pt x="1" y="853"/>
                  </a:cubicBezTo>
                  <a:cubicBezTo>
                    <a:pt x="1" y="903"/>
                    <a:pt x="26" y="903"/>
                    <a:pt x="51" y="903"/>
                  </a:cubicBezTo>
                  <a:lnTo>
                    <a:pt x="76" y="903"/>
                  </a:lnTo>
                  <a:cubicBezTo>
                    <a:pt x="226" y="878"/>
                    <a:pt x="352" y="853"/>
                    <a:pt x="502" y="828"/>
                  </a:cubicBezTo>
                  <a:cubicBezTo>
                    <a:pt x="502" y="828"/>
                    <a:pt x="527" y="828"/>
                    <a:pt x="527" y="803"/>
                  </a:cubicBezTo>
                  <a:cubicBezTo>
                    <a:pt x="552" y="803"/>
                    <a:pt x="552" y="778"/>
                    <a:pt x="552" y="753"/>
                  </a:cubicBezTo>
                  <a:cubicBezTo>
                    <a:pt x="527" y="577"/>
                    <a:pt x="477" y="427"/>
                    <a:pt x="452" y="252"/>
                  </a:cubicBezTo>
                  <a:cubicBezTo>
                    <a:pt x="452" y="176"/>
                    <a:pt x="427" y="126"/>
                    <a:pt x="427" y="51"/>
                  </a:cubicBezTo>
                  <a:cubicBezTo>
                    <a:pt x="427" y="26"/>
                    <a:pt x="377" y="1"/>
                    <a:pt x="352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>
                <a:latin typeface="Abadi" panose="020B0604020104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50501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E9"/>
        </a:solidFill>
        <a:effectLst/>
      </p:bgPr>
    </p:bg>
    <p:spTree>
      <p:nvGrpSpPr>
        <p:cNvPr id="1" name="Shape 8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5" name="Google Shape;895;p31"/>
          <p:cNvSpPr txBox="1">
            <a:spLocks noGrp="1"/>
          </p:cNvSpPr>
          <p:nvPr>
            <p:ph type="title"/>
          </p:nvPr>
        </p:nvSpPr>
        <p:spPr>
          <a:xfrm>
            <a:off x="564057" y="155235"/>
            <a:ext cx="7704000" cy="5727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r>
              <a:rPr lang="en" sz="3200" dirty="0">
                <a:solidFill>
                  <a:srgbClr val="5FBA7E"/>
                </a:solidFill>
              </a:rPr>
              <a:t>III. THông số kĩ thuật</a:t>
            </a:r>
            <a:endParaRPr sz="3200" dirty="0">
              <a:solidFill>
                <a:srgbClr val="5FBA7E"/>
              </a:solidFill>
            </a:endParaRPr>
          </a:p>
        </p:txBody>
      </p:sp>
      <p:sp>
        <p:nvSpPr>
          <p:cNvPr id="896" name="Google Shape;896;p31"/>
          <p:cNvSpPr txBox="1">
            <a:spLocks noGrp="1"/>
          </p:cNvSpPr>
          <p:nvPr>
            <p:ph type="body" idx="1"/>
          </p:nvPr>
        </p:nvSpPr>
        <p:spPr>
          <a:xfrm>
            <a:off x="720000" y="1268501"/>
            <a:ext cx="7704000" cy="3334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indent="0">
              <a:buClr>
                <a:schemeClr val="dk1"/>
              </a:buClr>
              <a:buSzPts val="1100"/>
              <a:buNone/>
            </a:pPr>
            <a:r>
              <a:rPr lang="en" dirty="0">
                <a:sym typeface="Manjari"/>
              </a:rPr>
              <a:t>.</a:t>
            </a:r>
            <a:endParaRPr dirty="0">
              <a:sym typeface="Manjari"/>
            </a:endParaRPr>
          </a:p>
        </p:txBody>
      </p:sp>
      <p:sp>
        <p:nvSpPr>
          <p:cNvPr id="6" name="Google Shape;902;p32">
            <a:extLst>
              <a:ext uri="{FF2B5EF4-FFF2-40B4-BE49-F238E27FC236}">
                <a16:creationId xmlns:a16="http://schemas.microsoft.com/office/drawing/2014/main" id="{EC9CB9B9-F751-4BCC-8A2B-C2F96865411A}"/>
              </a:ext>
            </a:extLst>
          </p:cNvPr>
          <p:cNvSpPr txBox="1">
            <a:spLocks/>
          </p:cNvSpPr>
          <p:nvPr/>
        </p:nvSpPr>
        <p:spPr>
          <a:xfrm>
            <a:off x="956408" y="1710022"/>
            <a:ext cx="3752763" cy="22311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6" marR="0" lvl="0" indent="-30480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Livvic"/>
              <a:buChar char="●"/>
              <a:defRPr sz="1200" b="0" i="0" u="none" strike="noStrike" cap="none">
                <a:solidFill>
                  <a:schemeClr val="dk2"/>
                </a:solidFill>
                <a:latin typeface="Nunito" pitchFamily="2" charset="0"/>
                <a:ea typeface="Manjari"/>
                <a:cs typeface="Manjari"/>
                <a:sym typeface="Manjari"/>
              </a:defRPr>
            </a:lvl1pPr>
            <a:lvl2pPr marL="914411" marR="0" lvl="1" indent="-304804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○"/>
              <a:defRPr sz="1600" b="0" i="0" u="none" strike="noStrike" cap="none">
                <a:solidFill>
                  <a:schemeClr val="dk2"/>
                </a:solidFill>
                <a:latin typeface="Manjari"/>
                <a:ea typeface="Manjari"/>
                <a:cs typeface="Manjari"/>
                <a:sym typeface="Manjari"/>
              </a:defRPr>
            </a:lvl2pPr>
            <a:lvl3pPr marL="1371617" marR="0" lvl="2" indent="-304804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■"/>
              <a:defRPr sz="1600" b="0" i="0" u="none" strike="noStrike" cap="none">
                <a:solidFill>
                  <a:schemeClr val="dk2"/>
                </a:solidFill>
                <a:latin typeface="Manjari"/>
                <a:ea typeface="Manjari"/>
                <a:cs typeface="Manjari"/>
                <a:sym typeface="Manjari"/>
              </a:defRPr>
            </a:lvl3pPr>
            <a:lvl4pPr marL="1828823" marR="0" lvl="3" indent="-304804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●"/>
              <a:defRPr sz="1600" b="0" i="0" u="none" strike="noStrike" cap="none">
                <a:solidFill>
                  <a:schemeClr val="dk2"/>
                </a:solidFill>
                <a:latin typeface="Manjari"/>
                <a:ea typeface="Manjari"/>
                <a:cs typeface="Manjari"/>
                <a:sym typeface="Manjari"/>
              </a:defRPr>
            </a:lvl4pPr>
            <a:lvl5pPr marL="2286029" marR="0" lvl="4" indent="-304804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○"/>
              <a:defRPr sz="1600" b="0" i="0" u="none" strike="noStrike" cap="none">
                <a:solidFill>
                  <a:schemeClr val="dk2"/>
                </a:solidFill>
                <a:latin typeface="Manjari"/>
                <a:ea typeface="Manjari"/>
                <a:cs typeface="Manjari"/>
                <a:sym typeface="Manjari"/>
              </a:defRPr>
            </a:lvl5pPr>
            <a:lvl6pPr marL="2743234" marR="0" lvl="5" indent="-304804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■"/>
              <a:defRPr sz="1600" b="0" i="0" u="none" strike="noStrike" cap="none">
                <a:solidFill>
                  <a:schemeClr val="dk2"/>
                </a:solidFill>
                <a:latin typeface="Manjari"/>
                <a:ea typeface="Manjari"/>
                <a:cs typeface="Manjari"/>
                <a:sym typeface="Manjari"/>
              </a:defRPr>
            </a:lvl6pPr>
            <a:lvl7pPr marL="3200440" marR="0" lvl="6" indent="-304804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●"/>
              <a:defRPr sz="1600" b="0" i="0" u="none" strike="noStrike" cap="none">
                <a:solidFill>
                  <a:schemeClr val="dk2"/>
                </a:solidFill>
                <a:latin typeface="Manjari"/>
                <a:ea typeface="Manjari"/>
                <a:cs typeface="Manjari"/>
                <a:sym typeface="Manjari"/>
              </a:defRPr>
            </a:lvl7pPr>
            <a:lvl8pPr marL="3657646" marR="0" lvl="7" indent="-304804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○"/>
              <a:defRPr sz="1600" b="0" i="0" u="none" strike="noStrike" cap="none">
                <a:solidFill>
                  <a:schemeClr val="dk2"/>
                </a:solidFill>
                <a:latin typeface="Manjari"/>
                <a:ea typeface="Manjari"/>
                <a:cs typeface="Manjari"/>
                <a:sym typeface="Manjari"/>
              </a:defRPr>
            </a:lvl8pPr>
            <a:lvl9pPr marL="4114851" marR="0" lvl="8" indent="-304804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rgbClr val="434343"/>
              </a:buClr>
              <a:buSzPts val="1200"/>
              <a:buFont typeface="Roboto Condensed Light"/>
              <a:buChar char="■"/>
              <a:defRPr sz="1600" b="0" i="0" u="none" strike="noStrike" cap="none">
                <a:solidFill>
                  <a:schemeClr val="dk2"/>
                </a:solidFill>
                <a:latin typeface="Manjari"/>
                <a:ea typeface="Manjari"/>
                <a:cs typeface="Manjari"/>
                <a:sym typeface="Manjari"/>
              </a:defRPr>
            </a:lvl9pPr>
          </a:lstStyle>
          <a:p>
            <a:pPr marL="171448">
              <a:buFont typeface="Wingdings" panose="05000000000000000000" pitchFamily="2" charset="2"/>
              <a:buChar char="§"/>
            </a:pPr>
            <a:r>
              <a:rPr lang="vi-VN" sz="2400" dirty="0">
                <a:solidFill>
                  <a:srgbClr val="716A8D"/>
                </a:solidFill>
              </a:rPr>
              <a:t>Mã sản phẩm: LXTFEDU</a:t>
            </a:r>
          </a:p>
          <a:p>
            <a:pPr marL="171448">
              <a:buFont typeface="Wingdings" panose="05000000000000000000" pitchFamily="2" charset="2"/>
              <a:buChar char="§"/>
            </a:pPr>
            <a:r>
              <a:rPr lang="vi-VN" sz="2400" dirty="0">
                <a:solidFill>
                  <a:srgbClr val="716A8D"/>
                </a:solidFill>
              </a:rPr>
              <a:t>Nguồn điện: 8.4V – 1A</a:t>
            </a:r>
          </a:p>
          <a:p>
            <a:pPr marL="171448">
              <a:buFont typeface="Wingdings" panose="05000000000000000000" pitchFamily="2" charset="2"/>
              <a:buChar char="§"/>
            </a:pPr>
            <a:r>
              <a:rPr lang="vi-VN" sz="2400" dirty="0">
                <a:solidFill>
                  <a:srgbClr val="716A8D"/>
                </a:solidFill>
              </a:rPr>
              <a:t>Pin: 2200 mA</a:t>
            </a:r>
          </a:p>
          <a:p>
            <a:pPr marL="171448">
              <a:buFont typeface="Wingdings" panose="05000000000000000000" pitchFamily="2" charset="2"/>
              <a:buChar char="§"/>
            </a:pPr>
            <a:r>
              <a:rPr lang="vi-VN" sz="2400" dirty="0">
                <a:solidFill>
                  <a:srgbClr val="716A8D"/>
                </a:solidFill>
              </a:rPr>
              <a:t>Thời lượng pin: 60 phút</a:t>
            </a:r>
          </a:p>
          <a:p>
            <a:pPr marL="171448">
              <a:buFont typeface="Wingdings" panose="05000000000000000000" pitchFamily="2" charset="2"/>
              <a:buChar char="§"/>
            </a:pPr>
            <a:r>
              <a:rPr lang="vi-VN" sz="2400" dirty="0">
                <a:solidFill>
                  <a:srgbClr val="716A8D"/>
                </a:solidFill>
              </a:rPr>
              <a:t>Chất liệu: bằng thép sơn tĩnh điện</a:t>
            </a:r>
          </a:p>
          <a:p>
            <a:pPr marL="171448">
              <a:buFont typeface="Wingdings" panose="05000000000000000000" pitchFamily="2" charset="2"/>
              <a:buChar char="§"/>
            </a:pPr>
            <a:r>
              <a:rPr lang="vi-VN" sz="2400" dirty="0">
                <a:solidFill>
                  <a:srgbClr val="716A8D"/>
                </a:solidFill>
              </a:rPr>
              <a:t>Loại đèn: Led</a:t>
            </a:r>
            <a:r>
              <a:rPr lang="en-US" sz="2400" dirty="0">
                <a:solidFill>
                  <a:srgbClr val="716A8D"/>
                </a:solidFill>
              </a:rPr>
              <a:t> 70 mm</a:t>
            </a:r>
          </a:p>
          <a:p>
            <a:pPr marL="171448"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716A8D"/>
                </a:solidFill>
              </a:rPr>
              <a:t>Kiểu kết nối: không dây </a:t>
            </a:r>
            <a:r>
              <a:rPr lang="en-US" sz="2400" dirty="0" err="1">
                <a:solidFill>
                  <a:srgbClr val="716A8D"/>
                </a:solidFill>
              </a:rPr>
              <a:t>30m</a:t>
            </a:r>
            <a:endParaRPr lang="en-US" sz="2400" dirty="0">
              <a:solidFill>
                <a:srgbClr val="716A8D"/>
              </a:solidFill>
            </a:endParaRPr>
          </a:p>
          <a:p>
            <a:pPr marL="171448">
              <a:buFont typeface="Wingdings" panose="05000000000000000000" pitchFamily="2" charset="2"/>
              <a:buChar char="§"/>
            </a:pPr>
            <a:r>
              <a:rPr lang="vi-VN" sz="2400" dirty="0">
                <a:solidFill>
                  <a:srgbClr val="716A8D"/>
                </a:solidFill>
              </a:rPr>
              <a:t>Khối lượng: </a:t>
            </a:r>
            <a:endParaRPr lang="en-US" sz="2400" dirty="0">
              <a:solidFill>
                <a:srgbClr val="716A8D"/>
              </a:solidFill>
            </a:endParaRPr>
          </a:p>
          <a:p>
            <a:pPr marL="460369">
              <a:buFont typeface="Courier New" panose="02070309020205020404" pitchFamily="49" charset="0"/>
              <a:buChar char="o"/>
            </a:pPr>
            <a:r>
              <a:rPr lang="vi-VN" sz="2400" dirty="0">
                <a:solidFill>
                  <a:srgbClr val="716A8D"/>
                </a:solidFill>
              </a:rPr>
              <a:t>Loại 1: 3.4 Kg</a:t>
            </a:r>
            <a:endParaRPr lang="en-US" sz="2400" dirty="0">
              <a:solidFill>
                <a:srgbClr val="716A8D"/>
              </a:solidFill>
            </a:endParaRPr>
          </a:p>
          <a:p>
            <a:pPr marL="460369">
              <a:buFont typeface="Courier New" panose="02070309020205020404" pitchFamily="49" charset="0"/>
              <a:buChar char="o"/>
            </a:pPr>
            <a:r>
              <a:rPr lang="vi-VN" sz="2400" dirty="0">
                <a:solidFill>
                  <a:srgbClr val="716A8D"/>
                </a:solidFill>
              </a:rPr>
              <a:t>Loại 2: 7 Kg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716B9BF-AE41-4214-8C7F-3ABE86E21E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-166327"/>
            <a:ext cx="2078128" cy="559654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0CD9E25-F99C-4A0C-B7CC-EB75BE2850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40056" y="-239903"/>
            <a:ext cx="1471070" cy="5565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2885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E9"/>
        </a:solidFill>
        <a:effectLst/>
      </p:bgPr>
    </p:bg>
    <p:spTree>
      <p:nvGrpSpPr>
        <p:cNvPr id="1" name="Shape 8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D1130BA1-D215-412A-B759-9F81FBA4ACF3}"/>
              </a:ext>
            </a:extLst>
          </p:cNvPr>
          <p:cNvSpPr/>
          <p:nvPr/>
        </p:nvSpPr>
        <p:spPr>
          <a:xfrm>
            <a:off x="5128176" y="1215577"/>
            <a:ext cx="552892" cy="3334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1" dirty="0">
              <a:latin typeface="Abadi" panose="020B0604020104020204" pitchFamily="34" charset="0"/>
            </a:endParaRPr>
          </a:p>
        </p:txBody>
      </p:sp>
      <p:sp>
        <p:nvSpPr>
          <p:cNvPr id="895" name="Google Shape;895;p31"/>
          <p:cNvSpPr txBox="1">
            <a:spLocks noGrp="1"/>
          </p:cNvSpPr>
          <p:nvPr>
            <p:ph type="title"/>
          </p:nvPr>
        </p:nvSpPr>
        <p:spPr>
          <a:xfrm>
            <a:off x="500794" y="-45547"/>
            <a:ext cx="7704000" cy="5727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r>
              <a:rPr lang="en-US" sz="2800" dirty="0">
                <a:solidFill>
                  <a:schemeClr val="lt2"/>
                </a:solidFill>
              </a:rPr>
              <a:t>CÓ 2 loại:</a:t>
            </a:r>
            <a:endParaRPr sz="2800" dirty="0">
              <a:solidFill>
                <a:schemeClr val="lt2"/>
              </a:solidFill>
            </a:endParaRPr>
          </a:p>
        </p:txBody>
      </p:sp>
      <p:sp>
        <p:nvSpPr>
          <p:cNvPr id="896" name="Google Shape;896;p31"/>
          <p:cNvSpPr txBox="1">
            <a:spLocks noGrp="1"/>
          </p:cNvSpPr>
          <p:nvPr>
            <p:ph type="body" idx="1"/>
          </p:nvPr>
        </p:nvSpPr>
        <p:spPr>
          <a:xfrm>
            <a:off x="720000" y="1268501"/>
            <a:ext cx="7704000" cy="3334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indent="0">
              <a:buClr>
                <a:schemeClr val="dk1"/>
              </a:buClr>
              <a:buSzPts val="1100"/>
              <a:buNone/>
            </a:pPr>
            <a:r>
              <a:rPr lang="en" dirty="0">
                <a:sym typeface="Manjari"/>
              </a:rPr>
              <a:t>.</a:t>
            </a:r>
            <a:endParaRPr dirty="0">
              <a:sym typeface="Manjari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016943D-8550-4212-925C-E6775BB35110}"/>
              </a:ext>
            </a:extLst>
          </p:cNvPr>
          <p:cNvSpPr txBox="1"/>
          <p:nvPr/>
        </p:nvSpPr>
        <p:spPr>
          <a:xfrm>
            <a:off x="398277" y="345844"/>
            <a:ext cx="428802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716A8D"/>
                </a:solidFill>
                <a:latin typeface="Nunito" pitchFamily="2" charset="0"/>
              </a:rPr>
              <a:t>Loại 1: Chân đứng có thể thu gọn</a:t>
            </a:r>
            <a:endParaRPr lang="en-US" sz="2000" b="1" dirty="0">
              <a:latin typeface="Abadi" panose="020B0604020104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EA0CC81-566A-4BDB-B836-2B21CB54B428}"/>
              </a:ext>
            </a:extLst>
          </p:cNvPr>
          <p:cNvSpPr txBox="1"/>
          <p:nvPr/>
        </p:nvSpPr>
        <p:spPr>
          <a:xfrm>
            <a:off x="5128176" y="345844"/>
            <a:ext cx="317913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716A8D"/>
                </a:solidFill>
                <a:latin typeface="Nunito" pitchFamily="2" charset="0"/>
              </a:rPr>
              <a:t>Loại 2: Chân đứng có bánh lăn</a:t>
            </a:r>
            <a:endParaRPr lang="en-US" sz="2400" b="1" dirty="0">
              <a:latin typeface="Abadi" panose="020B0604020104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3DA1AEA-021C-4792-8978-14FCB0A1DA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44718"/>
            <a:ext cx="4958499" cy="439878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953AA9F-6165-4D53-B1F7-83E59C579F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58498" y="744718"/>
            <a:ext cx="4015820" cy="4398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92434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9F22C43-867D-444E-B135-9FD59995B259}"/>
              </a:ext>
            </a:extLst>
          </p:cNvPr>
          <p:cNvSpPr/>
          <p:nvPr/>
        </p:nvSpPr>
        <p:spPr>
          <a:xfrm>
            <a:off x="0" y="-103695"/>
            <a:ext cx="9144000" cy="5143500"/>
          </a:xfrm>
          <a:prstGeom prst="rect">
            <a:avLst/>
          </a:prstGeom>
          <a:solidFill>
            <a:srgbClr val="F2F2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>
              <a:latin typeface="Abadi" panose="020B0604020104020204" pitchFamily="34" charset="0"/>
            </a:endParaRPr>
          </a:p>
        </p:txBody>
      </p:sp>
      <p:sp>
        <p:nvSpPr>
          <p:cNvPr id="935" name="Google Shape;935;p33"/>
          <p:cNvSpPr txBox="1">
            <a:spLocks noGrp="1"/>
          </p:cNvSpPr>
          <p:nvPr>
            <p:ph type="title"/>
          </p:nvPr>
        </p:nvSpPr>
        <p:spPr>
          <a:xfrm>
            <a:off x="720000" y="-53873"/>
            <a:ext cx="7704000" cy="5727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r>
              <a:rPr lang="en" sz="1600" dirty="0"/>
              <a:t>IV. Hướng dẫn </a:t>
            </a:r>
            <a:r>
              <a:rPr lang="en" sz="1600" dirty="0">
                <a:solidFill>
                  <a:schemeClr val="lt2"/>
                </a:solidFill>
              </a:rPr>
              <a:t>sử dụng</a:t>
            </a:r>
            <a:endParaRPr sz="1600" dirty="0">
              <a:solidFill>
                <a:schemeClr val="lt2"/>
              </a:solidFill>
            </a:endParaRP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ACD13BFF-F7A9-42D0-B882-F93F324D0208}"/>
              </a:ext>
            </a:extLst>
          </p:cNvPr>
          <p:cNvSpPr txBox="1"/>
          <p:nvPr/>
        </p:nvSpPr>
        <p:spPr>
          <a:xfrm>
            <a:off x="629959" y="1574215"/>
            <a:ext cx="8433328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1600" b="1" dirty="0">
                <a:solidFill>
                  <a:srgbClr val="716A8D"/>
                </a:solidFill>
                <a:latin typeface="Nunito" pitchFamily="2" charset="0"/>
              </a:rPr>
              <a:t>3. Cài đặt thời gian:</a:t>
            </a:r>
          </a:p>
          <a:p>
            <a:pPr algn="just"/>
            <a:r>
              <a:rPr lang="en-US" sz="1600" dirty="0">
                <a:solidFill>
                  <a:srgbClr val="716A8D"/>
                </a:solidFill>
                <a:latin typeface="Nunito" pitchFamily="2" charset="0"/>
              </a:rPr>
              <a:t>Để thay đổi thời gian sáng cho từng đèn tín hiệu: </a:t>
            </a:r>
            <a:r>
              <a:rPr lang="en-US" sz="1600" b="1" dirty="0">
                <a:solidFill>
                  <a:srgbClr val="F27573"/>
                </a:solidFill>
                <a:latin typeface="Nunito" pitchFamily="2" charset="0"/>
              </a:rPr>
              <a:t>ĐỎ</a:t>
            </a:r>
            <a:r>
              <a:rPr lang="en-US" sz="1600" dirty="0">
                <a:solidFill>
                  <a:srgbClr val="716A8D"/>
                </a:solidFill>
                <a:latin typeface="Nunito" pitchFamily="2" charset="0"/>
              </a:rPr>
              <a:t>, </a:t>
            </a:r>
            <a:r>
              <a:rPr lang="en-US" sz="1600" b="1" dirty="0">
                <a:solidFill>
                  <a:srgbClr val="FFD966"/>
                </a:solidFill>
                <a:latin typeface="Nunito" pitchFamily="2" charset="0"/>
              </a:rPr>
              <a:t>VÀNG</a:t>
            </a:r>
            <a:r>
              <a:rPr lang="en-US" sz="1600" dirty="0">
                <a:solidFill>
                  <a:srgbClr val="716A8D"/>
                </a:solidFill>
                <a:latin typeface="Nunito" pitchFamily="2" charset="0"/>
              </a:rPr>
              <a:t>, </a:t>
            </a:r>
            <a:r>
              <a:rPr lang="en-US" sz="1600" b="1" dirty="0">
                <a:solidFill>
                  <a:srgbClr val="5FBA7E"/>
                </a:solidFill>
                <a:latin typeface="Nunito" pitchFamily="2" charset="0"/>
              </a:rPr>
              <a:t>XANH</a:t>
            </a:r>
            <a:r>
              <a:rPr lang="en-US" sz="1600" dirty="0">
                <a:solidFill>
                  <a:srgbClr val="716A8D"/>
                </a:solidFill>
                <a:latin typeface="Nunito" pitchFamily="2" charset="0"/>
              </a:rPr>
              <a:t>.</a:t>
            </a:r>
          </a:p>
          <a:p>
            <a:pPr marL="227012" indent="-227012" algn="just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716A8D"/>
                </a:solidFill>
                <a:latin typeface="Nunito" pitchFamily="2" charset="0"/>
              </a:rPr>
              <a:t>Ta nhấn giữ nút </a:t>
            </a:r>
            <a:r>
              <a:rPr lang="en-US" sz="1600" b="1" dirty="0">
                <a:solidFill>
                  <a:srgbClr val="716A8D"/>
                </a:solidFill>
                <a:latin typeface="Nunito" pitchFamily="2" charset="0"/>
              </a:rPr>
              <a:t>Mode</a:t>
            </a:r>
            <a:r>
              <a:rPr lang="en-US" sz="1600" dirty="0">
                <a:solidFill>
                  <a:srgbClr val="716A8D"/>
                </a:solidFill>
                <a:latin typeface="Nunito" pitchFamily="2" charset="0"/>
              </a:rPr>
              <a:t> trong 10 giây để vào chế độ cài đặt.</a:t>
            </a:r>
          </a:p>
          <a:p>
            <a:pPr marL="227012" indent="-227012" algn="just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716A8D"/>
                </a:solidFill>
                <a:latin typeface="Nunito" pitchFamily="2" charset="0"/>
              </a:rPr>
              <a:t> Lúc này đèn </a:t>
            </a:r>
            <a:r>
              <a:rPr lang="en-US" sz="1600" b="1" dirty="0">
                <a:solidFill>
                  <a:srgbClr val="5FBA7E"/>
                </a:solidFill>
                <a:latin typeface="Nunito" pitchFamily="2" charset="0"/>
              </a:rPr>
              <a:t>XANH</a:t>
            </a:r>
            <a:r>
              <a:rPr lang="en-US" sz="1600" dirty="0">
                <a:solidFill>
                  <a:srgbClr val="716A8D"/>
                </a:solidFill>
                <a:latin typeface="Nunito" pitchFamily="2" charset="0"/>
              </a:rPr>
              <a:t> sẽ nhấp nháy liên tục, màn hình led sẽ hiển thị số giây đang cài đặt, ta nhấn nút </a:t>
            </a:r>
            <a:r>
              <a:rPr lang="en-US" sz="1600" b="1" dirty="0">
                <a:solidFill>
                  <a:srgbClr val="716A8D"/>
                </a:solidFill>
                <a:latin typeface="Nunito" pitchFamily="2" charset="0"/>
              </a:rPr>
              <a:t>Up/Down </a:t>
            </a:r>
            <a:r>
              <a:rPr lang="en-US" sz="1600" dirty="0">
                <a:solidFill>
                  <a:srgbClr val="716A8D"/>
                </a:solidFill>
                <a:latin typeface="Nunito" pitchFamily="2" charset="0"/>
              </a:rPr>
              <a:t>để điều chỉnh thời gian (1 – 99 giây). </a:t>
            </a:r>
          </a:p>
          <a:p>
            <a:pPr marL="227012" indent="-227012" algn="just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716A8D"/>
                </a:solidFill>
                <a:latin typeface="Nunito" pitchFamily="2" charset="0"/>
              </a:rPr>
              <a:t>Sau đó nhấn nút </a:t>
            </a:r>
            <a:r>
              <a:rPr lang="en-US" sz="1600" b="1" dirty="0">
                <a:solidFill>
                  <a:srgbClr val="716A8D"/>
                </a:solidFill>
                <a:latin typeface="Nunito" pitchFamily="2" charset="0"/>
              </a:rPr>
              <a:t>Select</a:t>
            </a:r>
            <a:r>
              <a:rPr lang="en-US" sz="1600" dirty="0">
                <a:solidFill>
                  <a:srgbClr val="716A8D"/>
                </a:solidFill>
                <a:latin typeface="Nunito" pitchFamily="2" charset="0"/>
              </a:rPr>
              <a:t> để chuyển qua đèn </a:t>
            </a:r>
            <a:r>
              <a:rPr lang="en-US" sz="1600" b="1" dirty="0">
                <a:solidFill>
                  <a:srgbClr val="FFD966"/>
                </a:solidFill>
                <a:latin typeface="Nunito" pitchFamily="2" charset="0"/>
              </a:rPr>
              <a:t>VÀNG</a:t>
            </a:r>
            <a:r>
              <a:rPr lang="en-US" sz="1600" dirty="0">
                <a:solidFill>
                  <a:srgbClr val="FFD966"/>
                </a:solidFill>
                <a:latin typeface="Nunito" pitchFamily="2" charset="0"/>
              </a:rPr>
              <a:t> </a:t>
            </a:r>
            <a:r>
              <a:rPr lang="en-US" sz="1600" i="1" dirty="0">
                <a:solidFill>
                  <a:srgbClr val="716A8D"/>
                </a:solidFill>
                <a:latin typeface="Nunito" pitchFamily="2" charset="0"/>
              </a:rPr>
              <a:t>(đèn </a:t>
            </a:r>
            <a:r>
              <a:rPr lang="en-US" sz="1600" b="1" i="1" dirty="0">
                <a:solidFill>
                  <a:srgbClr val="FFD966"/>
                </a:solidFill>
                <a:latin typeface="Nunito" pitchFamily="2" charset="0"/>
              </a:rPr>
              <a:t>VÀNG</a:t>
            </a:r>
            <a:r>
              <a:rPr lang="en-US" sz="1600" i="1" dirty="0">
                <a:solidFill>
                  <a:srgbClr val="716A8D"/>
                </a:solidFill>
                <a:latin typeface="Nunito" pitchFamily="2" charset="0"/>
              </a:rPr>
              <a:t> nhấp nháy), </a:t>
            </a:r>
            <a:r>
              <a:rPr lang="en-US" sz="1600" dirty="0">
                <a:solidFill>
                  <a:srgbClr val="716A8D"/>
                </a:solidFill>
                <a:latin typeface="Nunito" pitchFamily="2" charset="0"/>
              </a:rPr>
              <a:t>ta nhấn nút </a:t>
            </a:r>
            <a:r>
              <a:rPr lang="en-US" sz="1600" b="1" dirty="0">
                <a:solidFill>
                  <a:srgbClr val="716A8D"/>
                </a:solidFill>
                <a:latin typeface="Nunito" pitchFamily="2" charset="0"/>
              </a:rPr>
              <a:t>Up/Down </a:t>
            </a:r>
            <a:r>
              <a:rPr lang="en-US" sz="1600" dirty="0">
                <a:solidFill>
                  <a:srgbClr val="716A8D"/>
                </a:solidFill>
                <a:latin typeface="Nunito" pitchFamily="2" charset="0"/>
              </a:rPr>
              <a:t>để điều chỉnh thời gian mong muốn.</a:t>
            </a:r>
          </a:p>
          <a:p>
            <a:pPr marL="227012" indent="-227012" algn="just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716A8D"/>
                </a:solidFill>
                <a:latin typeface="Nunito" pitchFamily="2" charset="0"/>
              </a:rPr>
              <a:t>Tiếp tục nhấn </a:t>
            </a:r>
            <a:r>
              <a:rPr lang="en-US" sz="1600" b="1" dirty="0">
                <a:solidFill>
                  <a:srgbClr val="716A8D"/>
                </a:solidFill>
                <a:latin typeface="Nunito" pitchFamily="2" charset="0"/>
              </a:rPr>
              <a:t>Select</a:t>
            </a:r>
            <a:r>
              <a:rPr lang="en-US" sz="1600" dirty="0">
                <a:solidFill>
                  <a:srgbClr val="716A8D"/>
                </a:solidFill>
                <a:latin typeface="Nunito" pitchFamily="2" charset="0"/>
              </a:rPr>
              <a:t> để chuyển qua đèn </a:t>
            </a:r>
            <a:r>
              <a:rPr lang="en-US" sz="1600" b="1" dirty="0">
                <a:solidFill>
                  <a:srgbClr val="F27573"/>
                </a:solidFill>
                <a:latin typeface="Nunito" pitchFamily="2" charset="0"/>
              </a:rPr>
              <a:t>ĐỎ</a:t>
            </a:r>
            <a:r>
              <a:rPr lang="en-US" sz="1600" i="1" dirty="0">
                <a:solidFill>
                  <a:srgbClr val="716A8D"/>
                </a:solidFill>
                <a:latin typeface="Nunito" pitchFamily="2" charset="0"/>
              </a:rPr>
              <a:t> (đèn </a:t>
            </a:r>
            <a:r>
              <a:rPr lang="en-US" sz="1600" b="1" i="1" dirty="0">
                <a:solidFill>
                  <a:srgbClr val="F27573"/>
                </a:solidFill>
                <a:latin typeface="Nunito" pitchFamily="2" charset="0"/>
              </a:rPr>
              <a:t>ĐỎ</a:t>
            </a:r>
            <a:r>
              <a:rPr lang="en-US" sz="1600" i="1" dirty="0">
                <a:solidFill>
                  <a:srgbClr val="716A8D"/>
                </a:solidFill>
                <a:latin typeface="Nunito" pitchFamily="2" charset="0"/>
              </a:rPr>
              <a:t> nhấp nháy),</a:t>
            </a:r>
            <a:r>
              <a:rPr lang="en-US" sz="1600" dirty="0">
                <a:solidFill>
                  <a:srgbClr val="716A8D"/>
                </a:solidFill>
                <a:latin typeface="Nunito" pitchFamily="2" charset="0"/>
              </a:rPr>
              <a:t> tương tự như trên, nhấn </a:t>
            </a:r>
            <a:r>
              <a:rPr lang="en-US" sz="1600" b="1" dirty="0">
                <a:solidFill>
                  <a:srgbClr val="716A8D"/>
                </a:solidFill>
                <a:latin typeface="Nunito" pitchFamily="2" charset="0"/>
              </a:rPr>
              <a:t>Up/Down </a:t>
            </a:r>
            <a:r>
              <a:rPr lang="en-US" sz="1600" dirty="0">
                <a:solidFill>
                  <a:srgbClr val="716A8D"/>
                </a:solidFill>
                <a:latin typeface="Nunito" pitchFamily="2" charset="0"/>
              </a:rPr>
              <a:t>để cài đặt thời gian.</a:t>
            </a:r>
          </a:p>
          <a:p>
            <a:pPr marL="227012" indent="-227012" algn="just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716A8D"/>
                </a:solidFill>
                <a:latin typeface="Nunito" pitchFamily="2" charset="0"/>
              </a:rPr>
              <a:t>Nhấn nút </a:t>
            </a:r>
            <a:r>
              <a:rPr lang="en-US" sz="1600" b="1" dirty="0">
                <a:solidFill>
                  <a:srgbClr val="716A8D"/>
                </a:solidFill>
                <a:latin typeface="Nunito" pitchFamily="2" charset="0"/>
              </a:rPr>
              <a:t>Select</a:t>
            </a:r>
            <a:r>
              <a:rPr lang="en-US" sz="1600" dirty="0">
                <a:solidFill>
                  <a:srgbClr val="716A8D"/>
                </a:solidFill>
                <a:latin typeface="Nunito" pitchFamily="2" charset="0"/>
              </a:rPr>
              <a:t> lần nữa để lưu thông số và thoát chế độ cài đặt. </a:t>
            </a:r>
            <a:endParaRPr lang="en-US" sz="1600" dirty="0">
              <a:solidFill>
                <a:srgbClr val="F27573"/>
              </a:solidFill>
              <a:latin typeface="Abadi" panose="020B0604020104020204" pitchFamily="34" charset="0"/>
            </a:endParaRP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4949BEF0-F46F-492D-95AC-BBD622B2C000}"/>
              </a:ext>
            </a:extLst>
          </p:cNvPr>
          <p:cNvSpPr txBox="1"/>
          <p:nvPr/>
        </p:nvSpPr>
        <p:spPr>
          <a:xfrm>
            <a:off x="629959" y="287319"/>
            <a:ext cx="4621619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b="1" dirty="0">
                <a:solidFill>
                  <a:srgbClr val="716A8D"/>
                </a:solidFill>
                <a:latin typeface="Nunito" pitchFamily="2" charset="0"/>
              </a:rPr>
              <a:t>1. Đèn led tín hiệu Pin dự phòng:</a:t>
            </a:r>
          </a:p>
          <a:p>
            <a:pPr marL="285746" indent="-285746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716A8D"/>
                </a:solidFill>
                <a:latin typeface="Nunito" pitchFamily="2" charset="0"/>
              </a:rPr>
              <a:t>Màu xanh: đầy pin</a:t>
            </a:r>
          </a:p>
          <a:p>
            <a:pPr marL="285746" indent="-285746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716A8D"/>
                </a:solidFill>
                <a:latin typeface="Nunito" pitchFamily="2" charset="0"/>
              </a:rPr>
              <a:t>Màu đỏ: hết pin. </a:t>
            </a:r>
            <a:endParaRPr lang="en-US" sz="1600" dirty="0">
              <a:latin typeface="Abadi" panose="020B0604020104020204" pitchFamily="34" charset="0"/>
            </a:endParaRP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94CC460C-F953-4449-94EA-209CC3BAE417}"/>
              </a:ext>
            </a:extLst>
          </p:cNvPr>
          <p:cNvSpPr txBox="1"/>
          <p:nvPr/>
        </p:nvSpPr>
        <p:spPr>
          <a:xfrm>
            <a:off x="629959" y="1217954"/>
            <a:ext cx="531305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b="1" dirty="0">
                <a:solidFill>
                  <a:srgbClr val="716A8D"/>
                </a:solidFill>
                <a:latin typeface="Nunito" pitchFamily="2" charset="0"/>
              </a:rPr>
              <a:t>2. Có 4 nút nhấn: Mode, Select, Up, Down.</a:t>
            </a:r>
          </a:p>
        </p:txBody>
      </p:sp>
      <p:grpSp>
        <p:nvGrpSpPr>
          <p:cNvPr id="7" name="Google Shape;1290;p40">
            <a:extLst>
              <a:ext uri="{FF2B5EF4-FFF2-40B4-BE49-F238E27FC236}">
                <a16:creationId xmlns:a16="http://schemas.microsoft.com/office/drawing/2014/main" id="{0FAD53CB-08DB-41C2-AD72-23DCFCD0B6F6}"/>
              </a:ext>
            </a:extLst>
          </p:cNvPr>
          <p:cNvGrpSpPr/>
          <p:nvPr/>
        </p:nvGrpSpPr>
        <p:grpSpPr>
          <a:xfrm>
            <a:off x="6575112" y="136257"/>
            <a:ext cx="2231661" cy="1555546"/>
            <a:chOff x="7799075" y="1429882"/>
            <a:chExt cx="2231661" cy="1555546"/>
          </a:xfrm>
        </p:grpSpPr>
        <p:sp>
          <p:nvSpPr>
            <p:cNvPr id="8" name="Google Shape;1291;p40">
              <a:extLst>
                <a:ext uri="{FF2B5EF4-FFF2-40B4-BE49-F238E27FC236}">
                  <a16:creationId xmlns:a16="http://schemas.microsoft.com/office/drawing/2014/main" id="{638F63E5-ADFC-41A8-AED5-5FF3A1379591}"/>
                </a:ext>
              </a:extLst>
            </p:cNvPr>
            <p:cNvSpPr/>
            <p:nvPr/>
          </p:nvSpPr>
          <p:spPr>
            <a:xfrm>
              <a:off x="8081642" y="1742967"/>
              <a:ext cx="631755" cy="605779"/>
            </a:xfrm>
            <a:custGeom>
              <a:avLst/>
              <a:gdLst/>
              <a:ahLst/>
              <a:cxnLst/>
              <a:rect l="l" t="t" r="r" b="b"/>
              <a:pathLst>
                <a:path w="4988" h="4783" extrusionOk="0">
                  <a:moveTo>
                    <a:pt x="1754" y="456"/>
                  </a:moveTo>
                  <a:cubicBezTo>
                    <a:pt x="1771" y="456"/>
                    <a:pt x="1788" y="457"/>
                    <a:pt x="1805" y="461"/>
                  </a:cubicBezTo>
                  <a:cubicBezTo>
                    <a:pt x="1855" y="461"/>
                    <a:pt x="1880" y="486"/>
                    <a:pt x="1880" y="511"/>
                  </a:cubicBezTo>
                  <a:cubicBezTo>
                    <a:pt x="1880" y="561"/>
                    <a:pt x="1830" y="586"/>
                    <a:pt x="1805" y="586"/>
                  </a:cubicBezTo>
                  <a:cubicBezTo>
                    <a:pt x="1704" y="586"/>
                    <a:pt x="1604" y="611"/>
                    <a:pt x="1529" y="686"/>
                  </a:cubicBezTo>
                  <a:cubicBezTo>
                    <a:pt x="1504" y="711"/>
                    <a:pt x="1504" y="711"/>
                    <a:pt x="1479" y="711"/>
                  </a:cubicBezTo>
                  <a:cubicBezTo>
                    <a:pt x="1454" y="711"/>
                    <a:pt x="1454" y="711"/>
                    <a:pt x="1429" y="686"/>
                  </a:cubicBezTo>
                  <a:cubicBezTo>
                    <a:pt x="1404" y="661"/>
                    <a:pt x="1404" y="636"/>
                    <a:pt x="1429" y="611"/>
                  </a:cubicBezTo>
                  <a:cubicBezTo>
                    <a:pt x="1516" y="524"/>
                    <a:pt x="1641" y="456"/>
                    <a:pt x="1754" y="456"/>
                  </a:cubicBezTo>
                  <a:close/>
                  <a:moveTo>
                    <a:pt x="2434" y="604"/>
                  </a:moveTo>
                  <a:cubicBezTo>
                    <a:pt x="2515" y="604"/>
                    <a:pt x="2586" y="649"/>
                    <a:pt x="2607" y="711"/>
                  </a:cubicBezTo>
                  <a:cubicBezTo>
                    <a:pt x="2657" y="811"/>
                    <a:pt x="2632" y="912"/>
                    <a:pt x="2557" y="962"/>
                  </a:cubicBezTo>
                  <a:cubicBezTo>
                    <a:pt x="2519" y="1018"/>
                    <a:pt x="2453" y="1046"/>
                    <a:pt x="2380" y="1046"/>
                  </a:cubicBezTo>
                  <a:cubicBezTo>
                    <a:pt x="2356" y="1046"/>
                    <a:pt x="2331" y="1043"/>
                    <a:pt x="2306" y="1037"/>
                  </a:cubicBezTo>
                  <a:cubicBezTo>
                    <a:pt x="2256" y="1012"/>
                    <a:pt x="2206" y="987"/>
                    <a:pt x="2181" y="937"/>
                  </a:cubicBezTo>
                  <a:cubicBezTo>
                    <a:pt x="2130" y="887"/>
                    <a:pt x="2156" y="811"/>
                    <a:pt x="2181" y="761"/>
                  </a:cubicBezTo>
                  <a:cubicBezTo>
                    <a:pt x="2231" y="686"/>
                    <a:pt x="2281" y="661"/>
                    <a:pt x="2331" y="636"/>
                  </a:cubicBezTo>
                  <a:lnTo>
                    <a:pt x="2381" y="611"/>
                  </a:lnTo>
                  <a:cubicBezTo>
                    <a:pt x="2399" y="607"/>
                    <a:pt x="2417" y="604"/>
                    <a:pt x="2434" y="604"/>
                  </a:cubicBezTo>
                  <a:close/>
                  <a:moveTo>
                    <a:pt x="476" y="1388"/>
                  </a:moveTo>
                  <a:cubicBezTo>
                    <a:pt x="501" y="1388"/>
                    <a:pt x="526" y="1388"/>
                    <a:pt x="552" y="1413"/>
                  </a:cubicBezTo>
                  <a:cubicBezTo>
                    <a:pt x="577" y="1438"/>
                    <a:pt x="577" y="1488"/>
                    <a:pt x="552" y="1513"/>
                  </a:cubicBezTo>
                  <a:cubicBezTo>
                    <a:pt x="451" y="1563"/>
                    <a:pt x="426" y="1689"/>
                    <a:pt x="451" y="1789"/>
                  </a:cubicBezTo>
                  <a:cubicBezTo>
                    <a:pt x="451" y="1814"/>
                    <a:pt x="451" y="1864"/>
                    <a:pt x="401" y="1864"/>
                  </a:cubicBezTo>
                  <a:cubicBezTo>
                    <a:pt x="376" y="1864"/>
                    <a:pt x="351" y="1864"/>
                    <a:pt x="326" y="1814"/>
                  </a:cubicBezTo>
                  <a:cubicBezTo>
                    <a:pt x="276" y="1664"/>
                    <a:pt x="326" y="1488"/>
                    <a:pt x="476" y="1388"/>
                  </a:cubicBezTo>
                  <a:close/>
                  <a:moveTo>
                    <a:pt x="2160" y="1278"/>
                  </a:moveTo>
                  <a:cubicBezTo>
                    <a:pt x="2167" y="1278"/>
                    <a:pt x="2174" y="1281"/>
                    <a:pt x="2181" y="1288"/>
                  </a:cubicBezTo>
                  <a:cubicBezTo>
                    <a:pt x="2231" y="1288"/>
                    <a:pt x="2256" y="1313"/>
                    <a:pt x="2231" y="1363"/>
                  </a:cubicBezTo>
                  <a:cubicBezTo>
                    <a:pt x="2130" y="1814"/>
                    <a:pt x="1729" y="2190"/>
                    <a:pt x="1253" y="2290"/>
                  </a:cubicBezTo>
                  <a:cubicBezTo>
                    <a:pt x="1203" y="2290"/>
                    <a:pt x="1178" y="2265"/>
                    <a:pt x="1178" y="2240"/>
                  </a:cubicBezTo>
                  <a:cubicBezTo>
                    <a:pt x="1178" y="2190"/>
                    <a:pt x="1203" y="2165"/>
                    <a:pt x="1228" y="2165"/>
                  </a:cubicBezTo>
                  <a:cubicBezTo>
                    <a:pt x="1654" y="2090"/>
                    <a:pt x="2005" y="1739"/>
                    <a:pt x="2105" y="1338"/>
                  </a:cubicBezTo>
                  <a:cubicBezTo>
                    <a:pt x="2124" y="1301"/>
                    <a:pt x="2142" y="1278"/>
                    <a:pt x="2160" y="1278"/>
                  </a:cubicBezTo>
                  <a:close/>
                  <a:moveTo>
                    <a:pt x="2154" y="1"/>
                  </a:moveTo>
                  <a:cubicBezTo>
                    <a:pt x="1176" y="1"/>
                    <a:pt x="266" y="541"/>
                    <a:pt x="25" y="1789"/>
                  </a:cubicBezTo>
                  <a:cubicBezTo>
                    <a:pt x="0" y="1939"/>
                    <a:pt x="0" y="2115"/>
                    <a:pt x="0" y="2265"/>
                  </a:cubicBezTo>
                  <a:cubicBezTo>
                    <a:pt x="50" y="2290"/>
                    <a:pt x="100" y="2315"/>
                    <a:pt x="176" y="2340"/>
                  </a:cubicBezTo>
                  <a:cubicBezTo>
                    <a:pt x="201" y="2340"/>
                    <a:pt x="226" y="2390"/>
                    <a:pt x="201" y="2416"/>
                  </a:cubicBezTo>
                  <a:cubicBezTo>
                    <a:pt x="201" y="2441"/>
                    <a:pt x="176" y="2466"/>
                    <a:pt x="151" y="2466"/>
                  </a:cubicBezTo>
                  <a:lnTo>
                    <a:pt x="125" y="2466"/>
                  </a:lnTo>
                  <a:cubicBezTo>
                    <a:pt x="75" y="2441"/>
                    <a:pt x="50" y="2416"/>
                    <a:pt x="0" y="2416"/>
                  </a:cubicBezTo>
                  <a:cubicBezTo>
                    <a:pt x="25" y="3117"/>
                    <a:pt x="301" y="3819"/>
                    <a:pt x="827" y="4270"/>
                  </a:cubicBezTo>
                  <a:cubicBezTo>
                    <a:pt x="1216" y="4603"/>
                    <a:pt x="1728" y="4783"/>
                    <a:pt x="2231" y="4783"/>
                  </a:cubicBezTo>
                  <a:cubicBezTo>
                    <a:pt x="2635" y="4783"/>
                    <a:pt x="3034" y="4666"/>
                    <a:pt x="3359" y="4421"/>
                  </a:cubicBezTo>
                  <a:lnTo>
                    <a:pt x="3384" y="4421"/>
                  </a:lnTo>
                  <a:cubicBezTo>
                    <a:pt x="3308" y="4370"/>
                    <a:pt x="3233" y="4345"/>
                    <a:pt x="3183" y="4320"/>
                  </a:cubicBezTo>
                  <a:cubicBezTo>
                    <a:pt x="3158" y="4295"/>
                    <a:pt x="3158" y="4245"/>
                    <a:pt x="3158" y="4220"/>
                  </a:cubicBezTo>
                  <a:cubicBezTo>
                    <a:pt x="3183" y="4195"/>
                    <a:pt x="3233" y="4195"/>
                    <a:pt x="3258" y="4195"/>
                  </a:cubicBezTo>
                  <a:cubicBezTo>
                    <a:pt x="3333" y="4245"/>
                    <a:pt x="3409" y="4295"/>
                    <a:pt x="3484" y="4320"/>
                  </a:cubicBezTo>
                  <a:cubicBezTo>
                    <a:pt x="3609" y="4220"/>
                    <a:pt x="3709" y="4095"/>
                    <a:pt x="3810" y="3994"/>
                  </a:cubicBezTo>
                  <a:cubicBezTo>
                    <a:pt x="3760" y="3969"/>
                    <a:pt x="3709" y="3944"/>
                    <a:pt x="3684" y="3894"/>
                  </a:cubicBezTo>
                  <a:cubicBezTo>
                    <a:pt x="3634" y="3869"/>
                    <a:pt x="3634" y="3819"/>
                    <a:pt x="3659" y="3794"/>
                  </a:cubicBezTo>
                  <a:cubicBezTo>
                    <a:pt x="3672" y="3781"/>
                    <a:pt x="3691" y="3775"/>
                    <a:pt x="3709" y="3775"/>
                  </a:cubicBezTo>
                  <a:cubicBezTo>
                    <a:pt x="3728" y="3775"/>
                    <a:pt x="3747" y="3781"/>
                    <a:pt x="3760" y="3794"/>
                  </a:cubicBezTo>
                  <a:cubicBezTo>
                    <a:pt x="3810" y="3844"/>
                    <a:pt x="3860" y="3869"/>
                    <a:pt x="3935" y="3919"/>
                  </a:cubicBezTo>
                  <a:cubicBezTo>
                    <a:pt x="4110" y="3769"/>
                    <a:pt x="4311" y="3644"/>
                    <a:pt x="4461" y="3468"/>
                  </a:cubicBezTo>
                  <a:cubicBezTo>
                    <a:pt x="4912" y="3017"/>
                    <a:pt x="4988" y="2290"/>
                    <a:pt x="4762" y="1689"/>
                  </a:cubicBezTo>
                  <a:cubicBezTo>
                    <a:pt x="4411" y="811"/>
                    <a:pt x="3584" y="235"/>
                    <a:pt x="2732" y="60"/>
                  </a:cubicBezTo>
                  <a:lnTo>
                    <a:pt x="2732" y="60"/>
                  </a:lnTo>
                  <a:cubicBezTo>
                    <a:pt x="2757" y="85"/>
                    <a:pt x="2757" y="135"/>
                    <a:pt x="2782" y="185"/>
                  </a:cubicBezTo>
                  <a:cubicBezTo>
                    <a:pt x="2782" y="210"/>
                    <a:pt x="2757" y="235"/>
                    <a:pt x="2732" y="260"/>
                  </a:cubicBezTo>
                  <a:lnTo>
                    <a:pt x="2707" y="260"/>
                  </a:lnTo>
                  <a:cubicBezTo>
                    <a:pt x="2682" y="260"/>
                    <a:pt x="2657" y="235"/>
                    <a:pt x="2657" y="210"/>
                  </a:cubicBezTo>
                  <a:cubicBezTo>
                    <a:pt x="2632" y="160"/>
                    <a:pt x="2607" y="85"/>
                    <a:pt x="2582" y="35"/>
                  </a:cubicBezTo>
                  <a:cubicBezTo>
                    <a:pt x="2439" y="12"/>
                    <a:pt x="2295" y="1"/>
                    <a:pt x="215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dirty="0">
                <a:latin typeface="Abadi" panose="020B0604020104020204" pitchFamily="34" charset="0"/>
              </a:endParaRPr>
            </a:p>
          </p:txBody>
        </p:sp>
        <p:sp>
          <p:nvSpPr>
            <p:cNvPr id="9" name="Google Shape;1292;p40">
              <a:extLst>
                <a:ext uri="{FF2B5EF4-FFF2-40B4-BE49-F238E27FC236}">
                  <a16:creationId xmlns:a16="http://schemas.microsoft.com/office/drawing/2014/main" id="{FC7ECA19-4F0E-4564-809A-B06767809022}"/>
                </a:ext>
              </a:extLst>
            </p:cNvPr>
            <p:cNvSpPr/>
            <p:nvPr/>
          </p:nvSpPr>
          <p:spPr>
            <a:xfrm>
              <a:off x="7799075" y="1677488"/>
              <a:ext cx="311191" cy="377804"/>
            </a:xfrm>
            <a:custGeom>
              <a:avLst/>
              <a:gdLst/>
              <a:ahLst/>
              <a:cxnLst/>
              <a:rect l="l" t="t" r="r" b="b"/>
              <a:pathLst>
                <a:path w="2457" h="2983" extrusionOk="0">
                  <a:moveTo>
                    <a:pt x="251" y="125"/>
                  </a:moveTo>
                  <a:cubicBezTo>
                    <a:pt x="276" y="125"/>
                    <a:pt x="301" y="151"/>
                    <a:pt x="326" y="176"/>
                  </a:cubicBezTo>
                  <a:cubicBezTo>
                    <a:pt x="351" y="201"/>
                    <a:pt x="376" y="251"/>
                    <a:pt x="351" y="301"/>
                  </a:cubicBezTo>
                  <a:cubicBezTo>
                    <a:pt x="351" y="326"/>
                    <a:pt x="351" y="326"/>
                    <a:pt x="351" y="351"/>
                  </a:cubicBezTo>
                  <a:cubicBezTo>
                    <a:pt x="326" y="376"/>
                    <a:pt x="301" y="376"/>
                    <a:pt x="301" y="401"/>
                  </a:cubicBezTo>
                  <a:cubicBezTo>
                    <a:pt x="251" y="401"/>
                    <a:pt x="226" y="401"/>
                    <a:pt x="201" y="376"/>
                  </a:cubicBezTo>
                  <a:cubicBezTo>
                    <a:pt x="151" y="351"/>
                    <a:pt x="126" y="276"/>
                    <a:pt x="151" y="226"/>
                  </a:cubicBezTo>
                  <a:cubicBezTo>
                    <a:pt x="151" y="176"/>
                    <a:pt x="176" y="151"/>
                    <a:pt x="226" y="125"/>
                  </a:cubicBezTo>
                  <a:close/>
                  <a:moveTo>
                    <a:pt x="226" y="0"/>
                  </a:moveTo>
                  <a:cubicBezTo>
                    <a:pt x="126" y="0"/>
                    <a:pt x="51" y="100"/>
                    <a:pt x="26" y="201"/>
                  </a:cubicBezTo>
                  <a:cubicBezTo>
                    <a:pt x="1" y="301"/>
                    <a:pt x="51" y="401"/>
                    <a:pt x="126" y="476"/>
                  </a:cubicBezTo>
                  <a:cubicBezTo>
                    <a:pt x="151" y="501"/>
                    <a:pt x="176" y="501"/>
                    <a:pt x="226" y="501"/>
                  </a:cubicBezTo>
                  <a:cubicBezTo>
                    <a:pt x="226" y="526"/>
                    <a:pt x="226" y="526"/>
                    <a:pt x="226" y="526"/>
                  </a:cubicBezTo>
                  <a:cubicBezTo>
                    <a:pt x="452" y="1604"/>
                    <a:pt x="1229" y="2532"/>
                    <a:pt x="2231" y="2933"/>
                  </a:cubicBezTo>
                  <a:cubicBezTo>
                    <a:pt x="2281" y="2933"/>
                    <a:pt x="2306" y="2958"/>
                    <a:pt x="2356" y="2983"/>
                  </a:cubicBezTo>
                  <a:lnTo>
                    <a:pt x="2382" y="2983"/>
                  </a:lnTo>
                  <a:cubicBezTo>
                    <a:pt x="2407" y="2983"/>
                    <a:pt x="2432" y="2958"/>
                    <a:pt x="2432" y="2933"/>
                  </a:cubicBezTo>
                  <a:cubicBezTo>
                    <a:pt x="2457" y="2907"/>
                    <a:pt x="2432" y="2857"/>
                    <a:pt x="2407" y="2857"/>
                  </a:cubicBezTo>
                  <a:cubicBezTo>
                    <a:pt x="2331" y="2832"/>
                    <a:pt x="2281" y="2807"/>
                    <a:pt x="2231" y="2782"/>
                  </a:cubicBezTo>
                  <a:cubicBezTo>
                    <a:pt x="1279" y="2406"/>
                    <a:pt x="552" y="1529"/>
                    <a:pt x="351" y="501"/>
                  </a:cubicBezTo>
                  <a:cubicBezTo>
                    <a:pt x="402" y="476"/>
                    <a:pt x="427" y="451"/>
                    <a:pt x="452" y="426"/>
                  </a:cubicBezTo>
                  <a:cubicBezTo>
                    <a:pt x="477" y="376"/>
                    <a:pt x="477" y="351"/>
                    <a:pt x="502" y="301"/>
                  </a:cubicBezTo>
                  <a:cubicBezTo>
                    <a:pt x="502" y="226"/>
                    <a:pt x="477" y="151"/>
                    <a:pt x="427" y="100"/>
                  </a:cubicBezTo>
                  <a:cubicBezTo>
                    <a:pt x="402" y="50"/>
                    <a:pt x="326" y="0"/>
                    <a:pt x="27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dirty="0">
                <a:latin typeface="Abadi" panose="020B0604020104020204" pitchFamily="34" charset="0"/>
              </a:endParaRPr>
            </a:p>
          </p:txBody>
        </p:sp>
        <p:sp>
          <p:nvSpPr>
            <p:cNvPr id="10" name="Google Shape;1293;p40">
              <a:extLst>
                <a:ext uri="{FF2B5EF4-FFF2-40B4-BE49-F238E27FC236}">
                  <a16:creationId xmlns:a16="http://schemas.microsoft.com/office/drawing/2014/main" id="{D294D4AA-D1FA-4CF8-B3EF-80C12835C075}"/>
                </a:ext>
              </a:extLst>
            </p:cNvPr>
            <p:cNvSpPr/>
            <p:nvPr/>
          </p:nvSpPr>
          <p:spPr>
            <a:xfrm>
              <a:off x="8173594" y="1429882"/>
              <a:ext cx="260529" cy="346141"/>
            </a:xfrm>
            <a:custGeom>
              <a:avLst/>
              <a:gdLst/>
              <a:ahLst/>
              <a:cxnLst/>
              <a:rect l="l" t="t" r="r" b="b"/>
              <a:pathLst>
                <a:path w="2057" h="2733" extrusionOk="0">
                  <a:moveTo>
                    <a:pt x="252" y="126"/>
                  </a:moveTo>
                  <a:cubicBezTo>
                    <a:pt x="277" y="126"/>
                    <a:pt x="302" y="151"/>
                    <a:pt x="327" y="176"/>
                  </a:cubicBezTo>
                  <a:cubicBezTo>
                    <a:pt x="352" y="201"/>
                    <a:pt x="352" y="251"/>
                    <a:pt x="352" y="301"/>
                  </a:cubicBezTo>
                  <a:cubicBezTo>
                    <a:pt x="352" y="326"/>
                    <a:pt x="352" y="351"/>
                    <a:pt x="352" y="351"/>
                  </a:cubicBezTo>
                  <a:cubicBezTo>
                    <a:pt x="327" y="376"/>
                    <a:pt x="302" y="376"/>
                    <a:pt x="302" y="401"/>
                  </a:cubicBezTo>
                  <a:cubicBezTo>
                    <a:pt x="252" y="401"/>
                    <a:pt x="227" y="401"/>
                    <a:pt x="201" y="376"/>
                  </a:cubicBezTo>
                  <a:cubicBezTo>
                    <a:pt x="151" y="351"/>
                    <a:pt x="126" y="276"/>
                    <a:pt x="151" y="226"/>
                  </a:cubicBezTo>
                  <a:cubicBezTo>
                    <a:pt x="151" y="176"/>
                    <a:pt x="176" y="151"/>
                    <a:pt x="227" y="126"/>
                  </a:cubicBezTo>
                  <a:close/>
                  <a:moveTo>
                    <a:pt x="227" y="0"/>
                  </a:moveTo>
                  <a:cubicBezTo>
                    <a:pt x="126" y="25"/>
                    <a:pt x="51" y="101"/>
                    <a:pt x="26" y="201"/>
                  </a:cubicBezTo>
                  <a:cubicBezTo>
                    <a:pt x="1" y="301"/>
                    <a:pt x="26" y="426"/>
                    <a:pt x="126" y="476"/>
                  </a:cubicBezTo>
                  <a:cubicBezTo>
                    <a:pt x="151" y="502"/>
                    <a:pt x="201" y="527"/>
                    <a:pt x="277" y="527"/>
                  </a:cubicBezTo>
                  <a:lnTo>
                    <a:pt x="327" y="527"/>
                  </a:lnTo>
                  <a:cubicBezTo>
                    <a:pt x="377" y="502"/>
                    <a:pt x="402" y="476"/>
                    <a:pt x="427" y="451"/>
                  </a:cubicBezTo>
                  <a:cubicBezTo>
                    <a:pt x="703" y="677"/>
                    <a:pt x="953" y="953"/>
                    <a:pt x="1154" y="1228"/>
                  </a:cubicBezTo>
                  <a:cubicBezTo>
                    <a:pt x="1480" y="1654"/>
                    <a:pt x="1705" y="2080"/>
                    <a:pt x="1856" y="2507"/>
                  </a:cubicBezTo>
                  <a:cubicBezTo>
                    <a:pt x="1881" y="2557"/>
                    <a:pt x="1906" y="2632"/>
                    <a:pt x="1931" y="2682"/>
                  </a:cubicBezTo>
                  <a:cubicBezTo>
                    <a:pt x="1931" y="2707"/>
                    <a:pt x="1956" y="2732"/>
                    <a:pt x="1981" y="2732"/>
                  </a:cubicBezTo>
                  <a:lnTo>
                    <a:pt x="2006" y="2732"/>
                  </a:lnTo>
                  <a:cubicBezTo>
                    <a:pt x="2031" y="2707"/>
                    <a:pt x="2056" y="2682"/>
                    <a:pt x="2056" y="2657"/>
                  </a:cubicBezTo>
                  <a:cubicBezTo>
                    <a:pt x="2031" y="2607"/>
                    <a:pt x="2031" y="2557"/>
                    <a:pt x="2006" y="2532"/>
                  </a:cubicBezTo>
                  <a:cubicBezTo>
                    <a:pt x="1856" y="2080"/>
                    <a:pt x="1605" y="1604"/>
                    <a:pt x="1254" y="1153"/>
                  </a:cubicBezTo>
                  <a:cubicBezTo>
                    <a:pt x="1029" y="852"/>
                    <a:pt x="778" y="577"/>
                    <a:pt x="477" y="326"/>
                  </a:cubicBezTo>
                  <a:cubicBezTo>
                    <a:pt x="477" y="301"/>
                    <a:pt x="477" y="301"/>
                    <a:pt x="477" y="301"/>
                  </a:cubicBezTo>
                  <a:cubicBezTo>
                    <a:pt x="502" y="226"/>
                    <a:pt x="477" y="151"/>
                    <a:pt x="427" y="101"/>
                  </a:cubicBezTo>
                  <a:cubicBezTo>
                    <a:pt x="402" y="50"/>
                    <a:pt x="327" y="0"/>
                    <a:pt x="27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dirty="0">
                <a:latin typeface="Abadi" panose="020B0604020104020204" pitchFamily="34" charset="0"/>
              </a:endParaRPr>
            </a:p>
          </p:txBody>
        </p:sp>
        <p:sp>
          <p:nvSpPr>
            <p:cNvPr id="11" name="Google Shape;1294;p40">
              <a:extLst>
                <a:ext uri="{FF2B5EF4-FFF2-40B4-BE49-F238E27FC236}">
                  <a16:creationId xmlns:a16="http://schemas.microsoft.com/office/drawing/2014/main" id="{DE850FA2-A3FA-4C42-AD89-2F2B660E3781}"/>
                </a:ext>
              </a:extLst>
            </p:cNvPr>
            <p:cNvSpPr/>
            <p:nvPr/>
          </p:nvSpPr>
          <p:spPr>
            <a:xfrm>
              <a:off x="8481618" y="2274148"/>
              <a:ext cx="117536" cy="38249"/>
            </a:xfrm>
            <a:custGeom>
              <a:avLst/>
              <a:gdLst/>
              <a:ahLst/>
              <a:cxnLst/>
              <a:rect l="l" t="t" r="r" b="b"/>
              <a:pathLst>
                <a:path w="928" h="302" extrusionOk="0">
                  <a:moveTo>
                    <a:pt x="100" y="1"/>
                  </a:moveTo>
                  <a:cubicBezTo>
                    <a:pt x="75" y="1"/>
                    <a:pt x="25" y="1"/>
                    <a:pt x="0" y="26"/>
                  </a:cubicBezTo>
                  <a:cubicBezTo>
                    <a:pt x="0" y="51"/>
                    <a:pt x="0" y="101"/>
                    <a:pt x="25" y="126"/>
                  </a:cubicBezTo>
                  <a:cubicBezTo>
                    <a:pt x="75" y="151"/>
                    <a:pt x="150" y="176"/>
                    <a:pt x="226" y="227"/>
                  </a:cubicBezTo>
                  <a:cubicBezTo>
                    <a:pt x="376" y="277"/>
                    <a:pt x="526" y="302"/>
                    <a:pt x="702" y="302"/>
                  </a:cubicBezTo>
                  <a:lnTo>
                    <a:pt x="877" y="302"/>
                  </a:lnTo>
                  <a:cubicBezTo>
                    <a:pt x="902" y="302"/>
                    <a:pt x="927" y="252"/>
                    <a:pt x="927" y="227"/>
                  </a:cubicBezTo>
                  <a:cubicBezTo>
                    <a:pt x="927" y="201"/>
                    <a:pt x="877" y="176"/>
                    <a:pt x="852" y="176"/>
                  </a:cubicBezTo>
                  <a:cubicBezTo>
                    <a:pt x="805" y="183"/>
                    <a:pt x="758" y="186"/>
                    <a:pt x="711" y="186"/>
                  </a:cubicBezTo>
                  <a:cubicBezTo>
                    <a:pt x="583" y="186"/>
                    <a:pt x="454" y="163"/>
                    <a:pt x="326" y="126"/>
                  </a:cubicBezTo>
                  <a:cubicBezTo>
                    <a:pt x="251" y="101"/>
                    <a:pt x="175" y="51"/>
                    <a:pt x="10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dirty="0">
                <a:latin typeface="Abadi" panose="020B0604020104020204" pitchFamily="34" charset="0"/>
              </a:endParaRPr>
            </a:p>
          </p:txBody>
        </p:sp>
        <p:sp>
          <p:nvSpPr>
            <p:cNvPr id="12" name="Google Shape;1295;p40">
              <a:extLst>
                <a:ext uri="{FF2B5EF4-FFF2-40B4-BE49-F238E27FC236}">
                  <a16:creationId xmlns:a16="http://schemas.microsoft.com/office/drawing/2014/main" id="{049D7E7E-74C8-44DC-8AFE-B2EE76A24DF4}"/>
                </a:ext>
              </a:extLst>
            </p:cNvPr>
            <p:cNvSpPr/>
            <p:nvPr/>
          </p:nvSpPr>
          <p:spPr>
            <a:xfrm>
              <a:off x="8541906" y="2221081"/>
              <a:ext cx="108037" cy="43695"/>
            </a:xfrm>
            <a:custGeom>
              <a:avLst/>
              <a:gdLst/>
              <a:ahLst/>
              <a:cxnLst/>
              <a:rect l="l" t="t" r="r" b="b"/>
              <a:pathLst>
                <a:path w="853" h="345" extrusionOk="0">
                  <a:moveTo>
                    <a:pt x="75" y="0"/>
                  </a:moveTo>
                  <a:cubicBezTo>
                    <a:pt x="57" y="0"/>
                    <a:pt x="38" y="6"/>
                    <a:pt x="25" y="19"/>
                  </a:cubicBezTo>
                  <a:cubicBezTo>
                    <a:pt x="0" y="44"/>
                    <a:pt x="0" y="94"/>
                    <a:pt x="50" y="119"/>
                  </a:cubicBezTo>
                  <a:cubicBezTo>
                    <a:pt x="75" y="169"/>
                    <a:pt x="126" y="194"/>
                    <a:pt x="176" y="219"/>
                  </a:cubicBezTo>
                  <a:cubicBezTo>
                    <a:pt x="326" y="320"/>
                    <a:pt x="501" y="345"/>
                    <a:pt x="652" y="345"/>
                  </a:cubicBezTo>
                  <a:lnTo>
                    <a:pt x="802" y="345"/>
                  </a:lnTo>
                  <a:cubicBezTo>
                    <a:pt x="827" y="345"/>
                    <a:pt x="852" y="295"/>
                    <a:pt x="852" y="270"/>
                  </a:cubicBezTo>
                  <a:cubicBezTo>
                    <a:pt x="852" y="245"/>
                    <a:pt x="802" y="219"/>
                    <a:pt x="777" y="219"/>
                  </a:cubicBezTo>
                  <a:cubicBezTo>
                    <a:pt x="733" y="226"/>
                    <a:pt x="691" y="229"/>
                    <a:pt x="650" y="229"/>
                  </a:cubicBezTo>
                  <a:cubicBezTo>
                    <a:pt x="527" y="229"/>
                    <a:pt x="414" y="201"/>
                    <a:pt x="301" y="144"/>
                  </a:cubicBezTo>
                  <a:cubicBezTo>
                    <a:pt x="226" y="94"/>
                    <a:pt x="176" y="69"/>
                    <a:pt x="126" y="19"/>
                  </a:cubicBezTo>
                  <a:cubicBezTo>
                    <a:pt x="113" y="6"/>
                    <a:pt x="94" y="0"/>
                    <a:pt x="7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dirty="0">
                <a:latin typeface="Abadi" panose="020B0604020104020204" pitchFamily="34" charset="0"/>
              </a:endParaRPr>
            </a:p>
          </p:txBody>
        </p:sp>
        <p:sp>
          <p:nvSpPr>
            <p:cNvPr id="13" name="Google Shape;1296;p40">
              <a:extLst>
                <a:ext uri="{FF2B5EF4-FFF2-40B4-BE49-F238E27FC236}">
                  <a16:creationId xmlns:a16="http://schemas.microsoft.com/office/drawing/2014/main" id="{A2C9A5A0-2B6F-4274-819B-01AFE15DE0AA}"/>
                </a:ext>
              </a:extLst>
            </p:cNvPr>
            <p:cNvSpPr/>
            <p:nvPr/>
          </p:nvSpPr>
          <p:spPr>
            <a:xfrm>
              <a:off x="8230842" y="1904703"/>
              <a:ext cx="136534" cy="128426"/>
            </a:xfrm>
            <a:custGeom>
              <a:avLst/>
              <a:gdLst/>
              <a:ahLst/>
              <a:cxnLst/>
              <a:rect l="l" t="t" r="r" b="b"/>
              <a:pathLst>
                <a:path w="1078" h="1014" extrusionOk="0">
                  <a:moveTo>
                    <a:pt x="982" y="1"/>
                  </a:moveTo>
                  <a:cubicBezTo>
                    <a:pt x="964" y="1"/>
                    <a:pt x="946" y="24"/>
                    <a:pt x="927" y="61"/>
                  </a:cubicBezTo>
                  <a:cubicBezTo>
                    <a:pt x="827" y="462"/>
                    <a:pt x="476" y="813"/>
                    <a:pt x="50" y="888"/>
                  </a:cubicBezTo>
                  <a:cubicBezTo>
                    <a:pt x="25" y="888"/>
                    <a:pt x="0" y="913"/>
                    <a:pt x="0" y="963"/>
                  </a:cubicBezTo>
                  <a:cubicBezTo>
                    <a:pt x="0" y="988"/>
                    <a:pt x="25" y="1013"/>
                    <a:pt x="75" y="1013"/>
                  </a:cubicBezTo>
                  <a:cubicBezTo>
                    <a:pt x="551" y="913"/>
                    <a:pt x="952" y="537"/>
                    <a:pt x="1053" y="86"/>
                  </a:cubicBezTo>
                  <a:cubicBezTo>
                    <a:pt x="1078" y="36"/>
                    <a:pt x="1053" y="11"/>
                    <a:pt x="1003" y="11"/>
                  </a:cubicBezTo>
                  <a:cubicBezTo>
                    <a:pt x="996" y="4"/>
                    <a:pt x="989" y="1"/>
                    <a:pt x="982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dirty="0">
                <a:latin typeface="Abadi" panose="020B0604020104020204" pitchFamily="34" charset="0"/>
              </a:endParaRPr>
            </a:p>
          </p:txBody>
        </p:sp>
        <p:sp>
          <p:nvSpPr>
            <p:cNvPr id="14" name="Google Shape;1297;p40">
              <a:extLst>
                <a:ext uri="{FF2B5EF4-FFF2-40B4-BE49-F238E27FC236}">
                  <a16:creationId xmlns:a16="http://schemas.microsoft.com/office/drawing/2014/main" id="{76D28CBB-9C52-4368-89AD-06C63781D510}"/>
                </a:ext>
              </a:extLst>
            </p:cNvPr>
            <p:cNvSpPr/>
            <p:nvPr/>
          </p:nvSpPr>
          <p:spPr>
            <a:xfrm>
              <a:off x="8116472" y="1918634"/>
              <a:ext cx="38250" cy="60540"/>
            </a:xfrm>
            <a:custGeom>
              <a:avLst/>
              <a:gdLst/>
              <a:ahLst/>
              <a:cxnLst/>
              <a:rect l="l" t="t" r="r" b="b"/>
              <a:pathLst>
                <a:path w="302" h="478" extrusionOk="0">
                  <a:moveTo>
                    <a:pt x="201" y="1"/>
                  </a:moveTo>
                  <a:cubicBezTo>
                    <a:pt x="51" y="101"/>
                    <a:pt x="1" y="277"/>
                    <a:pt x="51" y="427"/>
                  </a:cubicBezTo>
                  <a:cubicBezTo>
                    <a:pt x="76" y="477"/>
                    <a:pt x="101" y="477"/>
                    <a:pt x="126" y="477"/>
                  </a:cubicBezTo>
                  <a:cubicBezTo>
                    <a:pt x="176" y="477"/>
                    <a:pt x="176" y="427"/>
                    <a:pt x="176" y="402"/>
                  </a:cubicBezTo>
                  <a:cubicBezTo>
                    <a:pt x="151" y="302"/>
                    <a:pt x="176" y="176"/>
                    <a:pt x="277" y="126"/>
                  </a:cubicBezTo>
                  <a:cubicBezTo>
                    <a:pt x="302" y="101"/>
                    <a:pt x="302" y="51"/>
                    <a:pt x="277" y="26"/>
                  </a:cubicBezTo>
                  <a:cubicBezTo>
                    <a:pt x="251" y="1"/>
                    <a:pt x="226" y="1"/>
                    <a:pt x="20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dirty="0">
                <a:latin typeface="Abadi" panose="020B0604020104020204" pitchFamily="34" charset="0"/>
              </a:endParaRPr>
            </a:p>
          </p:txBody>
        </p:sp>
        <p:sp>
          <p:nvSpPr>
            <p:cNvPr id="15" name="Google Shape;1298;p40">
              <a:extLst>
                <a:ext uri="{FF2B5EF4-FFF2-40B4-BE49-F238E27FC236}">
                  <a16:creationId xmlns:a16="http://schemas.microsoft.com/office/drawing/2014/main" id="{53EB8E65-1D07-4043-95CE-F3DFA768739A}"/>
                </a:ext>
              </a:extLst>
            </p:cNvPr>
            <p:cNvSpPr/>
            <p:nvPr/>
          </p:nvSpPr>
          <p:spPr>
            <a:xfrm>
              <a:off x="8259339" y="1800594"/>
              <a:ext cx="60414" cy="32550"/>
            </a:xfrm>
            <a:custGeom>
              <a:avLst/>
              <a:gdLst/>
              <a:ahLst/>
              <a:cxnLst/>
              <a:rect l="l" t="t" r="r" b="b"/>
              <a:pathLst>
                <a:path w="477" h="257" extrusionOk="0">
                  <a:moveTo>
                    <a:pt x="351" y="1"/>
                  </a:moveTo>
                  <a:cubicBezTo>
                    <a:pt x="238" y="1"/>
                    <a:pt x="113" y="69"/>
                    <a:pt x="26" y="156"/>
                  </a:cubicBezTo>
                  <a:cubicBezTo>
                    <a:pt x="1" y="181"/>
                    <a:pt x="1" y="206"/>
                    <a:pt x="26" y="231"/>
                  </a:cubicBezTo>
                  <a:cubicBezTo>
                    <a:pt x="51" y="256"/>
                    <a:pt x="51" y="256"/>
                    <a:pt x="76" y="256"/>
                  </a:cubicBezTo>
                  <a:cubicBezTo>
                    <a:pt x="101" y="256"/>
                    <a:pt x="101" y="256"/>
                    <a:pt x="126" y="231"/>
                  </a:cubicBezTo>
                  <a:cubicBezTo>
                    <a:pt x="201" y="156"/>
                    <a:pt x="301" y="131"/>
                    <a:pt x="402" y="131"/>
                  </a:cubicBezTo>
                  <a:cubicBezTo>
                    <a:pt x="427" y="131"/>
                    <a:pt x="477" y="106"/>
                    <a:pt x="477" y="56"/>
                  </a:cubicBezTo>
                  <a:cubicBezTo>
                    <a:pt x="477" y="31"/>
                    <a:pt x="452" y="6"/>
                    <a:pt x="402" y="6"/>
                  </a:cubicBezTo>
                  <a:cubicBezTo>
                    <a:pt x="385" y="2"/>
                    <a:pt x="368" y="1"/>
                    <a:pt x="35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dirty="0">
                <a:latin typeface="Abadi" panose="020B0604020104020204" pitchFamily="34" charset="0"/>
              </a:endParaRPr>
            </a:p>
          </p:txBody>
        </p:sp>
        <p:sp>
          <p:nvSpPr>
            <p:cNvPr id="16" name="Google Shape;1299;p40">
              <a:extLst>
                <a:ext uri="{FF2B5EF4-FFF2-40B4-BE49-F238E27FC236}">
                  <a16:creationId xmlns:a16="http://schemas.microsoft.com/office/drawing/2014/main" id="{07A150D9-DDB0-4730-91AC-702917B18CAC}"/>
                </a:ext>
              </a:extLst>
            </p:cNvPr>
            <p:cNvSpPr/>
            <p:nvPr/>
          </p:nvSpPr>
          <p:spPr>
            <a:xfrm>
              <a:off x="8351417" y="1819466"/>
              <a:ext cx="66747" cy="56107"/>
            </a:xfrm>
            <a:custGeom>
              <a:avLst/>
              <a:gdLst/>
              <a:ahLst/>
              <a:cxnLst/>
              <a:rect l="l" t="t" r="r" b="b"/>
              <a:pathLst>
                <a:path w="527" h="443" extrusionOk="0">
                  <a:moveTo>
                    <a:pt x="304" y="0"/>
                  </a:moveTo>
                  <a:cubicBezTo>
                    <a:pt x="287" y="0"/>
                    <a:pt x="269" y="3"/>
                    <a:pt x="251" y="7"/>
                  </a:cubicBezTo>
                  <a:lnTo>
                    <a:pt x="201" y="32"/>
                  </a:lnTo>
                  <a:cubicBezTo>
                    <a:pt x="151" y="57"/>
                    <a:pt x="101" y="82"/>
                    <a:pt x="51" y="157"/>
                  </a:cubicBezTo>
                  <a:cubicBezTo>
                    <a:pt x="26" y="207"/>
                    <a:pt x="0" y="283"/>
                    <a:pt x="51" y="333"/>
                  </a:cubicBezTo>
                  <a:cubicBezTo>
                    <a:pt x="76" y="383"/>
                    <a:pt x="126" y="408"/>
                    <a:pt x="176" y="433"/>
                  </a:cubicBezTo>
                  <a:cubicBezTo>
                    <a:pt x="201" y="439"/>
                    <a:pt x="226" y="442"/>
                    <a:pt x="250" y="442"/>
                  </a:cubicBezTo>
                  <a:cubicBezTo>
                    <a:pt x="323" y="442"/>
                    <a:pt x="389" y="414"/>
                    <a:pt x="427" y="358"/>
                  </a:cubicBezTo>
                  <a:cubicBezTo>
                    <a:pt x="502" y="308"/>
                    <a:pt x="527" y="207"/>
                    <a:pt x="477" y="107"/>
                  </a:cubicBezTo>
                  <a:cubicBezTo>
                    <a:pt x="456" y="45"/>
                    <a:pt x="385" y="0"/>
                    <a:pt x="304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dirty="0">
                <a:latin typeface="Abadi" panose="020B0604020104020204" pitchFamily="34" charset="0"/>
              </a:endParaRPr>
            </a:p>
          </p:txBody>
        </p:sp>
        <p:grpSp>
          <p:nvGrpSpPr>
            <p:cNvPr id="17" name="Google Shape;1300;p40">
              <a:extLst>
                <a:ext uri="{FF2B5EF4-FFF2-40B4-BE49-F238E27FC236}">
                  <a16:creationId xmlns:a16="http://schemas.microsoft.com/office/drawing/2014/main" id="{FEB20638-249B-42CC-8704-4FB279E58664}"/>
                </a:ext>
              </a:extLst>
            </p:cNvPr>
            <p:cNvGrpSpPr/>
            <p:nvPr/>
          </p:nvGrpSpPr>
          <p:grpSpPr>
            <a:xfrm>
              <a:off x="8792683" y="2131411"/>
              <a:ext cx="1238053" cy="854017"/>
              <a:chOff x="6759608" y="802086"/>
              <a:chExt cx="1238053" cy="854017"/>
            </a:xfrm>
          </p:grpSpPr>
          <p:sp>
            <p:nvSpPr>
              <p:cNvPr id="19" name="Google Shape;1301;p40">
                <a:extLst>
                  <a:ext uri="{FF2B5EF4-FFF2-40B4-BE49-F238E27FC236}">
                    <a16:creationId xmlns:a16="http://schemas.microsoft.com/office/drawing/2014/main" id="{30641A32-9A96-4018-9B88-A02A4FAE5B1D}"/>
                  </a:ext>
                </a:extLst>
              </p:cNvPr>
              <p:cNvSpPr/>
              <p:nvPr/>
            </p:nvSpPr>
            <p:spPr>
              <a:xfrm>
                <a:off x="7826170" y="1202814"/>
                <a:ext cx="28624" cy="24697"/>
              </a:xfrm>
              <a:custGeom>
                <a:avLst/>
                <a:gdLst/>
                <a:ahLst/>
                <a:cxnLst/>
                <a:rect l="l" t="t" r="r" b="b"/>
                <a:pathLst>
                  <a:path w="226" h="195" extrusionOk="0">
                    <a:moveTo>
                      <a:pt x="97" y="0"/>
                    </a:moveTo>
                    <a:cubicBezTo>
                      <a:pt x="75" y="0"/>
                      <a:pt x="50" y="7"/>
                      <a:pt x="25" y="19"/>
                    </a:cubicBezTo>
                    <a:cubicBezTo>
                      <a:pt x="0" y="69"/>
                      <a:pt x="0" y="119"/>
                      <a:pt x="50" y="144"/>
                    </a:cubicBezTo>
                    <a:lnTo>
                      <a:pt x="75" y="169"/>
                    </a:lnTo>
                    <a:cubicBezTo>
                      <a:pt x="75" y="195"/>
                      <a:pt x="101" y="195"/>
                      <a:pt x="126" y="195"/>
                    </a:cubicBezTo>
                    <a:cubicBezTo>
                      <a:pt x="151" y="195"/>
                      <a:pt x="176" y="195"/>
                      <a:pt x="201" y="169"/>
                    </a:cubicBezTo>
                    <a:cubicBezTo>
                      <a:pt x="226" y="119"/>
                      <a:pt x="226" y="69"/>
                      <a:pt x="176" y="44"/>
                    </a:cubicBezTo>
                    <a:lnTo>
                      <a:pt x="151" y="19"/>
                    </a:lnTo>
                    <a:cubicBezTo>
                      <a:pt x="138" y="7"/>
                      <a:pt x="119" y="0"/>
                      <a:pt x="9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600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20" name="Google Shape;1302;p40">
                <a:extLst>
                  <a:ext uri="{FF2B5EF4-FFF2-40B4-BE49-F238E27FC236}">
                    <a16:creationId xmlns:a16="http://schemas.microsoft.com/office/drawing/2014/main" id="{018A33E1-867A-421E-AB6A-912F8B6B02EF}"/>
                  </a:ext>
                </a:extLst>
              </p:cNvPr>
              <p:cNvSpPr/>
              <p:nvPr/>
            </p:nvSpPr>
            <p:spPr>
              <a:xfrm>
                <a:off x="7873792" y="1250689"/>
                <a:ext cx="25458" cy="24444"/>
              </a:xfrm>
              <a:custGeom>
                <a:avLst/>
                <a:gdLst/>
                <a:ahLst/>
                <a:cxnLst/>
                <a:rect l="l" t="t" r="r" b="b"/>
                <a:pathLst>
                  <a:path w="201" h="193" extrusionOk="0">
                    <a:moveTo>
                      <a:pt x="91" y="1"/>
                    </a:moveTo>
                    <a:cubicBezTo>
                      <a:pt x="75" y="1"/>
                      <a:pt x="61" y="7"/>
                      <a:pt x="50" y="17"/>
                    </a:cubicBezTo>
                    <a:cubicBezTo>
                      <a:pt x="0" y="42"/>
                      <a:pt x="0" y="117"/>
                      <a:pt x="25" y="142"/>
                    </a:cubicBezTo>
                    <a:lnTo>
                      <a:pt x="50" y="167"/>
                    </a:lnTo>
                    <a:cubicBezTo>
                      <a:pt x="75" y="192"/>
                      <a:pt x="100" y="192"/>
                      <a:pt x="126" y="192"/>
                    </a:cubicBezTo>
                    <a:lnTo>
                      <a:pt x="176" y="192"/>
                    </a:lnTo>
                    <a:cubicBezTo>
                      <a:pt x="201" y="142"/>
                      <a:pt x="201" y="92"/>
                      <a:pt x="176" y="67"/>
                    </a:cubicBezTo>
                    <a:lnTo>
                      <a:pt x="151" y="42"/>
                    </a:lnTo>
                    <a:cubicBezTo>
                      <a:pt x="136" y="13"/>
                      <a:pt x="113" y="1"/>
                      <a:pt x="9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600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21" name="Google Shape;1303;p40">
                <a:extLst>
                  <a:ext uri="{FF2B5EF4-FFF2-40B4-BE49-F238E27FC236}">
                    <a16:creationId xmlns:a16="http://schemas.microsoft.com/office/drawing/2014/main" id="{4C2EEBD3-2B67-494B-A211-76862877580B}"/>
                  </a:ext>
                </a:extLst>
              </p:cNvPr>
              <p:cNvSpPr/>
              <p:nvPr/>
            </p:nvSpPr>
            <p:spPr>
              <a:xfrm>
                <a:off x="7975370" y="1563900"/>
                <a:ext cx="22291" cy="25457"/>
              </a:xfrm>
              <a:custGeom>
                <a:avLst/>
                <a:gdLst/>
                <a:ahLst/>
                <a:cxnLst/>
                <a:rect l="l" t="t" r="r" b="b"/>
                <a:pathLst>
                  <a:path w="176" h="201" extrusionOk="0">
                    <a:moveTo>
                      <a:pt x="100" y="0"/>
                    </a:moveTo>
                    <a:cubicBezTo>
                      <a:pt x="50" y="0"/>
                      <a:pt x="0" y="50"/>
                      <a:pt x="0" y="75"/>
                    </a:cubicBezTo>
                    <a:lnTo>
                      <a:pt x="0" y="126"/>
                    </a:lnTo>
                    <a:cubicBezTo>
                      <a:pt x="0" y="176"/>
                      <a:pt x="25" y="201"/>
                      <a:pt x="75" y="201"/>
                    </a:cubicBezTo>
                    <a:cubicBezTo>
                      <a:pt x="126" y="201"/>
                      <a:pt x="176" y="176"/>
                      <a:pt x="176" y="126"/>
                    </a:cubicBezTo>
                    <a:lnTo>
                      <a:pt x="176" y="100"/>
                    </a:lnTo>
                    <a:cubicBezTo>
                      <a:pt x="176" y="50"/>
                      <a:pt x="151" y="0"/>
                      <a:pt x="10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600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22" name="Google Shape;1304;p40">
                <a:extLst>
                  <a:ext uri="{FF2B5EF4-FFF2-40B4-BE49-F238E27FC236}">
                    <a16:creationId xmlns:a16="http://schemas.microsoft.com/office/drawing/2014/main" id="{D3ADD1ED-6F43-45C0-9634-025005314A1A}"/>
                  </a:ext>
                </a:extLst>
              </p:cNvPr>
              <p:cNvSpPr/>
              <p:nvPr/>
            </p:nvSpPr>
            <p:spPr>
              <a:xfrm>
                <a:off x="7651513" y="1108711"/>
                <a:ext cx="25584" cy="23557"/>
              </a:xfrm>
              <a:custGeom>
                <a:avLst/>
                <a:gdLst/>
                <a:ahLst/>
                <a:cxnLst/>
                <a:rect l="l" t="t" r="r" b="b"/>
                <a:pathLst>
                  <a:path w="202" h="186" extrusionOk="0">
                    <a:moveTo>
                      <a:pt x="62" y="0"/>
                    </a:moveTo>
                    <a:cubicBezTo>
                      <a:pt x="28" y="0"/>
                      <a:pt x="1" y="24"/>
                      <a:pt x="1" y="60"/>
                    </a:cubicBezTo>
                    <a:cubicBezTo>
                      <a:pt x="1" y="110"/>
                      <a:pt x="26" y="161"/>
                      <a:pt x="51" y="161"/>
                    </a:cubicBezTo>
                    <a:lnTo>
                      <a:pt x="101" y="186"/>
                    </a:lnTo>
                    <a:lnTo>
                      <a:pt x="126" y="186"/>
                    </a:lnTo>
                    <a:cubicBezTo>
                      <a:pt x="151" y="186"/>
                      <a:pt x="176" y="161"/>
                      <a:pt x="201" y="110"/>
                    </a:cubicBezTo>
                    <a:cubicBezTo>
                      <a:pt x="201" y="60"/>
                      <a:pt x="176" y="35"/>
                      <a:pt x="126" y="10"/>
                    </a:cubicBezTo>
                    <a:lnTo>
                      <a:pt x="101" y="10"/>
                    </a:lnTo>
                    <a:cubicBezTo>
                      <a:pt x="88" y="4"/>
                      <a:pt x="74" y="0"/>
                      <a:pt x="62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600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23" name="Google Shape;1305;p40">
                <a:extLst>
                  <a:ext uri="{FF2B5EF4-FFF2-40B4-BE49-F238E27FC236}">
                    <a16:creationId xmlns:a16="http://schemas.microsoft.com/office/drawing/2014/main" id="{C9A72E19-4C35-4A5B-9496-D910924E4682}"/>
                  </a:ext>
                </a:extLst>
              </p:cNvPr>
              <p:cNvSpPr/>
              <p:nvPr/>
            </p:nvSpPr>
            <p:spPr>
              <a:xfrm>
                <a:off x="7772215" y="1162539"/>
                <a:ext cx="28624" cy="23684"/>
              </a:xfrm>
              <a:custGeom>
                <a:avLst/>
                <a:gdLst/>
                <a:ahLst/>
                <a:cxnLst/>
                <a:rect l="l" t="t" r="r" b="b"/>
                <a:pathLst>
                  <a:path w="226" h="187" extrusionOk="0">
                    <a:moveTo>
                      <a:pt x="107" y="1"/>
                    </a:moveTo>
                    <a:cubicBezTo>
                      <a:pt x="73" y="1"/>
                      <a:pt x="43" y="19"/>
                      <a:pt x="25" y="36"/>
                    </a:cubicBezTo>
                    <a:cubicBezTo>
                      <a:pt x="0" y="86"/>
                      <a:pt x="25" y="137"/>
                      <a:pt x="50" y="162"/>
                    </a:cubicBezTo>
                    <a:lnTo>
                      <a:pt x="75" y="187"/>
                    </a:lnTo>
                    <a:lnTo>
                      <a:pt x="126" y="187"/>
                    </a:lnTo>
                    <a:cubicBezTo>
                      <a:pt x="151" y="187"/>
                      <a:pt x="176" y="187"/>
                      <a:pt x="201" y="162"/>
                    </a:cubicBezTo>
                    <a:cubicBezTo>
                      <a:pt x="226" y="112"/>
                      <a:pt x="226" y="61"/>
                      <a:pt x="176" y="36"/>
                    </a:cubicBezTo>
                    <a:lnTo>
                      <a:pt x="151" y="11"/>
                    </a:lnTo>
                    <a:cubicBezTo>
                      <a:pt x="136" y="4"/>
                      <a:pt x="121" y="1"/>
                      <a:pt x="10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600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24" name="Google Shape;1306;p40">
                <a:extLst>
                  <a:ext uri="{FF2B5EF4-FFF2-40B4-BE49-F238E27FC236}">
                    <a16:creationId xmlns:a16="http://schemas.microsoft.com/office/drawing/2014/main" id="{32C96C63-0978-4D99-9B33-33C25D15F62A}"/>
                  </a:ext>
                </a:extLst>
              </p:cNvPr>
              <p:cNvSpPr/>
              <p:nvPr/>
            </p:nvSpPr>
            <p:spPr>
              <a:xfrm>
                <a:off x="7940413" y="1365816"/>
                <a:ext cx="28751" cy="26724"/>
              </a:xfrm>
              <a:custGeom>
                <a:avLst/>
                <a:gdLst/>
                <a:ahLst/>
                <a:cxnLst/>
                <a:rect l="l" t="t" r="r" b="b"/>
                <a:pathLst>
                  <a:path w="227" h="211" extrusionOk="0">
                    <a:moveTo>
                      <a:pt x="115" y="0"/>
                    </a:moveTo>
                    <a:cubicBezTo>
                      <a:pt x="103" y="0"/>
                      <a:pt x="89" y="4"/>
                      <a:pt x="76" y="10"/>
                    </a:cubicBezTo>
                    <a:cubicBezTo>
                      <a:pt x="26" y="35"/>
                      <a:pt x="1" y="86"/>
                      <a:pt x="26" y="136"/>
                    </a:cubicBezTo>
                    <a:lnTo>
                      <a:pt x="51" y="161"/>
                    </a:lnTo>
                    <a:cubicBezTo>
                      <a:pt x="51" y="186"/>
                      <a:pt x="76" y="211"/>
                      <a:pt x="126" y="211"/>
                    </a:cubicBezTo>
                    <a:lnTo>
                      <a:pt x="151" y="211"/>
                    </a:lnTo>
                    <a:cubicBezTo>
                      <a:pt x="201" y="186"/>
                      <a:pt x="226" y="136"/>
                      <a:pt x="201" y="86"/>
                    </a:cubicBezTo>
                    <a:lnTo>
                      <a:pt x="176" y="60"/>
                    </a:lnTo>
                    <a:cubicBezTo>
                      <a:pt x="176" y="24"/>
                      <a:pt x="149" y="0"/>
                      <a:pt x="11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600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25" name="Google Shape;1307;p40">
                <a:extLst>
                  <a:ext uri="{FF2B5EF4-FFF2-40B4-BE49-F238E27FC236}">
                    <a16:creationId xmlns:a16="http://schemas.microsoft.com/office/drawing/2014/main" id="{92F19179-1FDD-4445-9360-B5B5DFABFC64}"/>
                  </a:ext>
                </a:extLst>
              </p:cNvPr>
              <p:cNvSpPr/>
              <p:nvPr/>
            </p:nvSpPr>
            <p:spPr>
              <a:xfrm>
                <a:off x="7711927" y="1130876"/>
                <a:ext cx="28624" cy="23684"/>
              </a:xfrm>
              <a:custGeom>
                <a:avLst/>
                <a:gdLst/>
                <a:ahLst/>
                <a:cxnLst/>
                <a:rect l="l" t="t" r="r" b="b"/>
                <a:pathLst>
                  <a:path w="226" h="187" extrusionOk="0">
                    <a:moveTo>
                      <a:pt x="111" y="1"/>
                    </a:moveTo>
                    <a:cubicBezTo>
                      <a:pt x="75" y="1"/>
                      <a:pt x="43" y="24"/>
                      <a:pt x="25" y="61"/>
                    </a:cubicBezTo>
                    <a:cubicBezTo>
                      <a:pt x="0" y="86"/>
                      <a:pt x="25" y="136"/>
                      <a:pt x="75" y="161"/>
                    </a:cubicBezTo>
                    <a:lnTo>
                      <a:pt x="100" y="186"/>
                    </a:lnTo>
                    <a:lnTo>
                      <a:pt x="150" y="186"/>
                    </a:lnTo>
                    <a:cubicBezTo>
                      <a:pt x="175" y="186"/>
                      <a:pt x="201" y="161"/>
                      <a:pt x="226" y="136"/>
                    </a:cubicBezTo>
                    <a:cubicBezTo>
                      <a:pt x="226" y="86"/>
                      <a:pt x="226" y="36"/>
                      <a:pt x="175" y="11"/>
                    </a:cubicBezTo>
                    <a:lnTo>
                      <a:pt x="150" y="11"/>
                    </a:lnTo>
                    <a:cubicBezTo>
                      <a:pt x="137" y="4"/>
                      <a:pt x="124" y="1"/>
                      <a:pt x="111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600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26" name="Google Shape;1308;p40">
                <a:extLst>
                  <a:ext uri="{FF2B5EF4-FFF2-40B4-BE49-F238E27FC236}">
                    <a16:creationId xmlns:a16="http://schemas.microsoft.com/office/drawing/2014/main" id="{3E775442-E6EA-41D8-9CDD-F511DFE74695}"/>
                  </a:ext>
                </a:extLst>
              </p:cNvPr>
              <p:cNvSpPr/>
              <p:nvPr/>
            </p:nvSpPr>
            <p:spPr>
              <a:xfrm>
                <a:off x="7911789" y="1305529"/>
                <a:ext cx="25584" cy="26724"/>
              </a:xfrm>
              <a:custGeom>
                <a:avLst/>
                <a:gdLst/>
                <a:ahLst/>
                <a:cxnLst/>
                <a:rect l="l" t="t" r="r" b="b"/>
                <a:pathLst>
                  <a:path w="202" h="211" extrusionOk="0">
                    <a:moveTo>
                      <a:pt x="91" y="0"/>
                    </a:moveTo>
                    <a:cubicBezTo>
                      <a:pt x="78" y="0"/>
                      <a:pt x="65" y="3"/>
                      <a:pt x="51" y="10"/>
                    </a:cubicBezTo>
                    <a:cubicBezTo>
                      <a:pt x="26" y="35"/>
                      <a:pt x="1" y="85"/>
                      <a:pt x="26" y="135"/>
                    </a:cubicBezTo>
                    <a:lnTo>
                      <a:pt x="51" y="161"/>
                    </a:lnTo>
                    <a:cubicBezTo>
                      <a:pt x="51" y="186"/>
                      <a:pt x="76" y="211"/>
                      <a:pt x="126" y="211"/>
                    </a:cubicBezTo>
                    <a:cubicBezTo>
                      <a:pt x="126" y="211"/>
                      <a:pt x="151" y="211"/>
                      <a:pt x="151" y="186"/>
                    </a:cubicBezTo>
                    <a:cubicBezTo>
                      <a:pt x="201" y="186"/>
                      <a:pt x="201" y="110"/>
                      <a:pt x="201" y="85"/>
                    </a:cubicBezTo>
                    <a:lnTo>
                      <a:pt x="176" y="60"/>
                    </a:lnTo>
                    <a:cubicBezTo>
                      <a:pt x="158" y="24"/>
                      <a:pt x="126" y="0"/>
                      <a:pt x="9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600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27" name="Google Shape;1309;p40">
                <a:extLst>
                  <a:ext uri="{FF2B5EF4-FFF2-40B4-BE49-F238E27FC236}">
                    <a16:creationId xmlns:a16="http://schemas.microsoft.com/office/drawing/2014/main" id="{BB601884-E28B-4205-9435-63915D80A5CC}"/>
                  </a:ext>
                </a:extLst>
              </p:cNvPr>
              <p:cNvSpPr/>
              <p:nvPr/>
            </p:nvSpPr>
            <p:spPr>
              <a:xfrm>
                <a:off x="7975370" y="1497155"/>
                <a:ext cx="22291" cy="25584"/>
              </a:xfrm>
              <a:custGeom>
                <a:avLst/>
                <a:gdLst/>
                <a:ahLst/>
                <a:cxnLst/>
                <a:rect l="l" t="t" r="r" b="b"/>
                <a:pathLst>
                  <a:path w="176" h="202" extrusionOk="0">
                    <a:moveTo>
                      <a:pt x="75" y="1"/>
                    </a:moveTo>
                    <a:cubicBezTo>
                      <a:pt x="25" y="1"/>
                      <a:pt x="0" y="51"/>
                      <a:pt x="0" y="101"/>
                    </a:cubicBezTo>
                    <a:lnTo>
                      <a:pt x="0" y="126"/>
                    </a:lnTo>
                    <a:cubicBezTo>
                      <a:pt x="0" y="176"/>
                      <a:pt x="50" y="201"/>
                      <a:pt x="75" y="201"/>
                    </a:cubicBezTo>
                    <a:lnTo>
                      <a:pt x="100" y="201"/>
                    </a:lnTo>
                    <a:cubicBezTo>
                      <a:pt x="126" y="201"/>
                      <a:pt x="176" y="151"/>
                      <a:pt x="176" y="126"/>
                    </a:cubicBezTo>
                    <a:lnTo>
                      <a:pt x="176" y="76"/>
                    </a:lnTo>
                    <a:cubicBezTo>
                      <a:pt x="151" y="26"/>
                      <a:pt x="126" y="1"/>
                      <a:pt x="75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600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28" name="Google Shape;1310;p40">
                <a:extLst>
                  <a:ext uri="{FF2B5EF4-FFF2-40B4-BE49-F238E27FC236}">
                    <a16:creationId xmlns:a16="http://schemas.microsoft.com/office/drawing/2014/main" id="{5EAEC014-7737-4F40-B747-C9B26C0F464D}"/>
                  </a:ext>
                </a:extLst>
              </p:cNvPr>
              <p:cNvSpPr/>
              <p:nvPr/>
            </p:nvSpPr>
            <p:spPr>
              <a:xfrm>
                <a:off x="7962577" y="1430535"/>
                <a:ext cx="25584" cy="25584"/>
              </a:xfrm>
              <a:custGeom>
                <a:avLst/>
                <a:gdLst/>
                <a:ahLst/>
                <a:cxnLst/>
                <a:rect l="l" t="t" r="r" b="b"/>
                <a:pathLst>
                  <a:path w="202" h="202" extrusionOk="0">
                    <a:moveTo>
                      <a:pt x="76" y="1"/>
                    </a:moveTo>
                    <a:cubicBezTo>
                      <a:pt x="26" y="26"/>
                      <a:pt x="1" y="76"/>
                      <a:pt x="1" y="101"/>
                    </a:cubicBezTo>
                    <a:lnTo>
                      <a:pt x="26" y="151"/>
                    </a:lnTo>
                    <a:cubicBezTo>
                      <a:pt x="26" y="176"/>
                      <a:pt x="76" y="201"/>
                      <a:pt x="101" y="201"/>
                    </a:cubicBezTo>
                    <a:lnTo>
                      <a:pt x="126" y="201"/>
                    </a:lnTo>
                    <a:cubicBezTo>
                      <a:pt x="176" y="201"/>
                      <a:pt x="201" y="151"/>
                      <a:pt x="176" y="101"/>
                    </a:cubicBezTo>
                    <a:lnTo>
                      <a:pt x="176" y="76"/>
                    </a:lnTo>
                    <a:cubicBezTo>
                      <a:pt x="176" y="26"/>
                      <a:pt x="126" y="1"/>
                      <a:pt x="7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600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29" name="Google Shape;1311;p40">
                <a:extLst>
                  <a:ext uri="{FF2B5EF4-FFF2-40B4-BE49-F238E27FC236}">
                    <a16:creationId xmlns:a16="http://schemas.microsoft.com/office/drawing/2014/main" id="{19295939-94CE-4A67-9100-251569E23C8B}"/>
                  </a:ext>
                </a:extLst>
              </p:cNvPr>
              <p:cNvSpPr/>
              <p:nvPr/>
            </p:nvSpPr>
            <p:spPr>
              <a:xfrm>
                <a:off x="7962577" y="1632419"/>
                <a:ext cx="25584" cy="23684"/>
              </a:xfrm>
              <a:custGeom>
                <a:avLst/>
                <a:gdLst/>
                <a:ahLst/>
                <a:cxnLst/>
                <a:rect l="l" t="t" r="r" b="b"/>
                <a:pathLst>
                  <a:path w="202" h="187" extrusionOk="0">
                    <a:moveTo>
                      <a:pt x="87" y="1"/>
                    </a:moveTo>
                    <a:cubicBezTo>
                      <a:pt x="53" y="1"/>
                      <a:pt x="26" y="24"/>
                      <a:pt x="26" y="61"/>
                    </a:cubicBezTo>
                    <a:lnTo>
                      <a:pt x="26" y="86"/>
                    </a:lnTo>
                    <a:cubicBezTo>
                      <a:pt x="1" y="136"/>
                      <a:pt x="51" y="161"/>
                      <a:pt x="76" y="186"/>
                    </a:cubicBezTo>
                    <a:lnTo>
                      <a:pt x="101" y="186"/>
                    </a:lnTo>
                    <a:cubicBezTo>
                      <a:pt x="151" y="186"/>
                      <a:pt x="176" y="161"/>
                      <a:pt x="201" y="111"/>
                    </a:cubicBezTo>
                    <a:cubicBezTo>
                      <a:pt x="201" y="61"/>
                      <a:pt x="176" y="11"/>
                      <a:pt x="126" y="11"/>
                    </a:cubicBezTo>
                    <a:cubicBezTo>
                      <a:pt x="113" y="4"/>
                      <a:pt x="99" y="1"/>
                      <a:pt x="8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600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30" name="Google Shape;1312;p40">
                <a:extLst>
                  <a:ext uri="{FF2B5EF4-FFF2-40B4-BE49-F238E27FC236}">
                    <a16:creationId xmlns:a16="http://schemas.microsoft.com/office/drawing/2014/main" id="{5735CD3A-3433-4572-BBB4-63724A47A36E}"/>
                  </a:ext>
                </a:extLst>
              </p:cNvPr>
              <p:cNvSpPr/>
              <p:nvPr/>
            </p:nvSpPr>
            <p:spPr>
              <a:xfrm>
                <a:off x="6759608" y="817917"/>
                <a:ext cx="25458" cy="22291"/>
              </a:xfrm>
              <a:custGeom>
                <a:avLst/>
                <a:gdLst/>
                <a:ahLst/>
                <a:cxnLst/>
                <a:rect l="l" t="t" r="r" b="b"/>
                <a:pathLst>
                  <a:path w="201" h="176" extrusionOk="0">
                    <a:moveTo>
                      <a:pt x="75" y="0"/>
                    </a:moveTo>
                    <a:cubicBezTo>
                      <a:pt x="25" y="26"/>
                      <a:pt x="0" y="76"/>
                      <a:pt x="25" y="126"/>
                    </a:cubicBezTo>
                    <a:cubicBezTo>
                      <a:pt x="25" y="151"/>
                      <a:pt x="75" y="176"/>
                      <a:pt x="100" y="176"/>
                    </a:cubicBezTo>
                    <a:lnTo>
                      <a:pt x="126" y="176"/>
                    </a:lnTo>
                    <a:cubicBezTo>
                      <a:pt x="176" y="151"/>
                      <a:pt x="201" y="126"/>
                      <a:pt x="201" y="76"/>
                    </a:cubicBezTo>
                    <a:cubicBezTo>
                      <a:pt x="176" y="26"/>
                      <a:pt x="126" y="0"/>
                      <a:pt x="75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600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31" name="Google Shape;1313;p40">
                <a:extLst>
                  <a:ext uri="{FF2B5EF4-FFF2-40B4-BE49-F238E27FC236}">
                    <a16:creationId xmlns:a16="http://schemas.microsoft.com/office/drawing/2014/main" id="{AA152FF7-E888-4230-B520-17E3BEDCD8E6}"/>
                  </a:ext>
                </a:extLst>
              </p:cNvPr>
              <p:cNvSpPr/>
              <p:nvPr/>
            </p:nvSpPr>
            <p:spPr>
              <a:xfrm>
                <a:off x="7032550" y="813484"/>
                <a:ext cx="28751" cy="23557"/>
              </a:xfrm>
              <a:custGeom>
                <a:avLst/>
                <a:gdLst/>
                <a:ahLst/>
                <a:cxnLst/>
                <a:rect l="l" t="t" r="r" b="b"/>
                <a:pathLst>
                  <a:path w="227" h="186" extrusionOk="0">
                    <a:moveTo>
                      <a:pt x="87" y="1"/>
                    </a:moveTo>
                    <a:cubicBezTo>
                      <a:pt x="53" y="1"/>
                      <a:pt x="26" y="24"/>
                      <a:pt x="26" y="61"/>
                    </a:cubicBezTo>
                    <a:cubicBezTo>
                      <a:pt x="1" y="111"/>
                      <a:pt x="51" y="161"/>
                      <a:pt x="76" y="161"/>
                    </a:cubicBezTo>
                    <a:lnTo>
                      <a:pt x="126" y="161"/>
                    </a:lnTo>
                    <a:cubicBezTo>
                      <a:pt x="126" y="186"/>
                      <a:pt x="126" y="186"/>
                      <a:pt x="126" y="186"/>
                    </a:cubicBezTo>
                    <a:cubicBezTo>
                      <a:pt x="176" y="186"/>
                      <a:pt x="201" y="136"/>
                      <a:pt x="226" y="111"/>
                    </a:cubicBezTo>
                    <a:cubicBezTo>
                      <a:pt x="226" y="61"/>
                      <a:pt x="201" y="10"/>
                      <a:pt x="151" y="10"/>
                    </a:cubicBezTo>
                    <a:lnTo>
                      <a:pt x="126" y="10"/>
                    </a:lnTo>
                    <a:cubicBezTo>
                      <a:pt x="112" y="4"/>
                      <a:pt x="99" y="1"/>
                      <a:pt x="87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600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32" name="Google Shape;1314;p40">
                <a:extLst>
                  <a:ext uri="{FF2B5EF4-FFF2-40B4-BE49-F238E27FC236}">
                    <a16:creationId xmlns:a16="http://schemas.microsoft.com/office/drawing/2014/main" id="{C5B9E8ED-BB7F-44CD-BF79-2B839960E5DB}"/>
                  </a:ext>
                </a:extLst>
              </p:cNvPr>
              <p:cNvSpPr/>
              <p:nvPr/>
            </p:nvSpPr>
            <p:spPr>
              <a:xfrm>
                <a:off x="7321450" y="996497"/>
                <a:ext cx="28624" cy="24697"/>
              </a:xfrm>
              <a:custGeom>
                <a:avLst/>
                <a:gdLst/>
                <a:ahLst/>
                <a:cxnLst/>
                <a:rect l="l" t="t" r="r" b="b"/>
                <a:pathLst>
                  <a:path w="226" h="195" extrusionOk="0">
                    <a:moveTo>
                      <a:pt x="104" y="0"/>
                    </a:moveTo>
                    <a:cubicBezTo>
                      <a:pt x="82" y="0"/>
                      <a:pt x="63" y="7"/>
                      <a:pt x="50" y="19"/>
                    </a:cubicBezTo>
                    <a:cubicBezTo>
                      <a:pt x="0" y="44"/>
                      <a:pt x="0" y="94"/>
                      <a:pt x="25" y="119"/>
                    </a:cubicBezTo>
                    <a:lnTo>
                      <a:pt x="50" y="169"/>
                    </a:lnTo>
                    <a:cubicBezTo>
                      <a:pt x="75" y="169"/>
                      <a:pt x="101" y="194"/>
                      <a:pt x="126" y="194"/>
                    </a:cubicBezTo>
                    <a:cubicBezTo>
                      <a:pt x="126" y="194"/>
                      <a:pt x="151" y="194"/>
                      <a:pt x="176" y="169"/>
                    </a:cubicBezTo>
                    <a:cubicBezTo>
                      <a:pt x="201" y="144"/>
                      <a:pt x="226" y="94"/>
                      <a:pt x="176" y="44"/>
                    </a:cubicBezTo>
                    <a:lnTo>
                      <a:pt x="176" y="19"/>
                    </a:lnTo>
                    <a:cubicBezTo>
                      <a:pt x="151" y="7"/>
                      <a:pt x="126" y="0"/>
                      <a:pt x="104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600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33" name="Google Shape;1315;p40">
                <a:extLst>
                  <a:ext uri="{FF2B5EF4-FFF2-40B4-BE49-F238E27FC236}">
                    <a16:creationId xmlns:a16="http://schemas.microsoft.com/office/drawing/2014/main" id="{00B761DF-29F7-4DEA-A5AE-395F063BF274}"/>
                  </a:ext>
                </a:extLst>
              </p:cNvPr>
              <p:cNvSpPr/>
              <p:nvPr/>
            </p:nvSpPr>
            <p:spPr>
              <a:xfrm>
                <a:off x="6965929" y="802086"/>
                <a:ext cx="25458" cy="22291"/>
              </a:xfrm>
              <a:custGeom>
                <a:avLst/>
                <a:gdLst/>
                <a:ahLst/>
                <a:cxnLst/>
                <a:rect l="l" t="t" r="r" b="b"/>
                <a:pathLst>
                  <a:path w="201" h="176" extrusionOk="0">
                    <a:moveTo>
                      <a:pt x="101" y="0"/>
                    </a:moveTo>
                    <a:cubicBezTo>
                      <a:pt x="50" y="0"/>
                      <a:pt x="0" y="50"/>
                      <a:pt x="0" y="75"/>
                    </a:cubicBezTo>
                    <a:cubicBezTo>
                      <a:pt x="0" y="125"/>
                      <a:pt x="25" y="176"/>
                      <a:pt x="75" y="176"/>
                    </a:cubicBezTo>
                    <a:lnTo>
                      <a:pt x="126" y="176"/>
                    </a:lnTo>
                    <a:cubicBezTo>
                      <a:pt x="176" y="176"/>
                      <a:pt x="201" y="151"/>
                      <a:pt x="201" y="100"/>
                    </a:cubicBezTo>
                    <a:cubicBezTo>
                      <a:pt x="201" y="50"/>
                      <a:pt x="176" y="25"/>
                      <a:pt x="12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600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34" name="Google Shape;1316;p40">
                <a:extLst>
                  <a:ext uri="{FF2B5EF4-FFF2-40B4-BE49-F238E27FC236}">
                    <a16:creationId xmlns:a16="http://schemas.microsoft.com/office/drawing/2014/main" id="{146D2953-766D-4A7D-87E0-CC1D8B6F2855}"/>
                  </a:ext>
                </a:extLst>
              </p:cNvPr>
              <p:cNvSpPr/>
              <p:nvPr/>
            </p:nvSpPr>
            <p:spPr>
              <a:xfrm>
                <a:off x="6826229" y="805252"/>
                <a:ext cx="25584" cy="22291"/>
              </a:xfrm>
              <a:custGeom>
                <a:avLst/>
                <a:gdLst/>
                <a:ahLst/>
                <a:cxnLst/>
                <a:rect l="l" t="t" r="r" b="b"/>
                <a:pathLst>
                  <a:path w="202" h="176" extrusionOk="0">
                    <a:moveTo>
                      <a:pt x="76" y="0"/>
                    </a:moveTo>
                    <a:cubicBezTo>
                      <a:pt x="26" y="25"/>
                      <a:pt x="1" y="50"/>
                      <a:pt x="1" y="100"/>
                    </a:cubicBezTo>
                    <a:cubicBezTo>
                      <a:pt x="1" y="151"/>
                      <a:pt x="51" y="176"/>
                      <a:pt x="101" y="176"/>
                    </a:cubicBezTo>
                    <a:lnTo>
                      <a:pt x="126" y="176"/>
                    </a:lnTo>
                    <a:cubicBezTo>
                      <a:pt x="176" y="176"/>
                      <a:pt x="201" y="126"/>
                      <a:pt x="201" y="75"/>
                    </a:cubicBezTo>
                    <a:cubicBezTo>
                      <a:pt x="201" y="25"/>
                      <a:pt x="151" y="0"/>
                      <a:pt x="101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600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35" name="Google Shape;1317;p40">
                <a:extLst>
                  <a:ext uri="{FF2B5EF4-FFF2-40B4-BE49-F238E27FC236}">
                    <a16:creationId xmlns:a16="http://schemas.microsoft.com/office/drawing/2014/main" id="{8C987600-D06A-4E12-A907-FDFFE43C962F}"/>
                  </a:ext>
                </a:extLst>
              </p:cNvPr>
              <p:cNvSpPr/>
              <p:nvPr/>
            </p:nvSpPr>
            <p:spPr>
              <a:xfrm>
                <a:off x="7102337" y="830582"/>
                <a:ext cx="25584" cy="22417"/>
              </a:xfrm>
              <a:custGeom>
                <a:avLst/>
                <a:gdLst/>
                <a:ahLst/>
                <a:cxnLst/>
                <a:rect l="l" t="t" r="r" b="b"/>
                <a:pathLst>
                  <a:path w="202" h="177" extrusionOk="0">
                    <a:moveTo>
                      <a:pt x="101" y="1"/>
                    </a:moveTo>
                    <a:cubicBezTo>
                      <a:pt x="76" y="1"/>
                      <a:pt x="26" y="26"/>
                      <a:pt x="1" y="51"/>
                    </a:cubicBezTo>
                    <a:cubicBezTo>
                      <a:pt x="1" y="101"/>
                      <a:pt x="26" y="151"/>
                      <a:pt x="51" y="176"/>
                    </a:cubicBezTo>
                    <a:lnTo>
                      <a:pt x="126" y="176"/>
                    </a:lnTo>
                    <a:cubicBezTo>
                      <a:pt x="151" y="176"/>
                      <a:pt x="176" y="151"/>
                      <a:pt x="201" y="126"/>
                    </a:cubicBezTo>
                    <a:cubicBezTo>
                      <a:pt x="201" y="76"/>
                      <a:pt x="176" y="26"/>
                      <a:pt x="126" y="26"/>
                    </a:cubicBezTo>
                    <a:lnTo>
                      <a:pt x="101" y="1"/>
                    </a:ln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600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36" name="Google Shape;1318;p40">
                <a:extLst>
                  <a:ext uri="{FF2B5EF4-FFF2-40B4-BE49-F238E27FC236}">
                    <a16:creationId xmlns:a16="http://schemas.microsoft.com/office/drawing/2014/main" id="{A15A190D-38AC-477F-9FAB-1CFC568ABC2B}"/>
                  </a:ext>
                </a:extLst>
              </p:cNvPr>
              <p:cNvSpPr/>
              <p:nvPr/>
            </p:nvSpPr>
            <p:spPr>
              <a:xfrm>
                <a:off x="7165917" y="857939"/>
                <a:ext cx="28624" cy="23557"/>
              </a:xfrm>
              <a:custGeom>
                <a:avLst/>
                <a:gdLst/>
                <a:ahLst/>
                <a:cxnLst/>
                <a:rect l="l" t="t" r="r" b="b"/>
                <a:pathLst>
                  <a:path w="226" h="186" extrusionOk="0">
                    <a:moveTo>
                      <a:pt x="97" y="0"/>
                    </a:moveTo>
                    <a:cubicBezTo>
                      <a:pt x="66" y="0"/>
                      <a:pt x="25" y="24"/>
                      <a:pt x="25" y="60"/>
                    </a:cubicBezTo>
                    <a:cubicBezTo>
                      <a:pt x="0" y="85"/>
                      <a:pt x="0" y="136"/>
                      <a:pt x="50" y="161"/>
                    </a:cubicBezTo>
                    <a:lnTo>
                      <a:pt x="75" y="186"/>
                    </a:lnTo>
                    <a:lnTo>
                      <a:pt x="126" y="186"/>
                    </a:lnTo>
                    <a:cubicBezTo>
                      <a:pt x="151" y="186"/>
                      <a:pt x="176" y="186"/>
                      <a:pt x="201" y="161"/>
                    </a:cubicBezTo>
                    <a:cubicBezTo>
                      <a:pt x="226" y="111"/>
                      <a:pt x="201" y="60"/>
                      <a:pt x="151" y="35"/>
                    </a:cubicBezTo>
                    <a:lnTo>
                      <a:pt x="126" y="10"/>
                    </a:lnTo>
                    <a:cubicBezTo>
                      <a:pt x="119" y="4"/>
                      <a:pt x="109" y="0"/>
                      <a:pt x="9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600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37" name="Google Shape;1319;p40">
                <a:extLst>
                  <a:ext uri="{FF2B5EF4-FFF2-40B4-BE49-F238E27FC236}">
                    <a16:creationId xmlns:a16="http://schemas.microsoft.com/office/drawing/2014/main" id="{F9E01538-0621-42A3-A6EA-8F52AA2186E0}"/>
                  </a:ext>
                </a:extLst>
              </p:cNvPr>
              <p:cNvSpPr/>
              <p:nvPr/>
            </p:nvSpPr>
            <p:spPr>
              <a:xfrm>
                <a:off x="7276994" y="942543"/>
                <a:ext cx="25458" cy="24697"/>
              </a:xfrm>
              <a:custGeom>
                <a:avLst/>
                <a:gdLst/>
                <a:ahLst/>
                <a:cxnLst/>
                <a:rect l="l" t="t" r="r" b="b"/>
                <a:pathLst>
                  <a:path w="201" h="195" extrusionOk="0">
                    <a:moveTo>
                      <a:pt x="88" y="0"/>
                    </a:moveTo>
                    <a:cubicBezTo>
                      <a:pt x="63" y="0"/>
                      <a:pt x="38" y="6"/>
                      <a:pt x="25" y="19"/>
                    </a:cubicBezTo>
                    <a:cubicBezTo>
                      <a:pt x="0" y="69"/>
                      <a:pt x="0" y="119"/>
                      <a:pt x="25" y="144"/>
                    </a:cubicBezTo>
                    <a:lnTo>
                      <a:pt x="51" y="169"/>
                    </a:lnTo>
                    <a:cubicBezTo>
                      <a:pt x="76" y="194"/>
                      <a:pt x="101" y="194"/>
                      <a:pt x="101" y="194"/>
                    </a:cubicBezTo>
                    <a:cubicBezTo>
                      <a:pt x="126" y="194"/>
                      <a:pt x="151" y="194"/>
                      <a:pt x="176" y="169"/>
                    </a:cubicBezTo>
                    <a:cubicBezTo>
                      <a:pt x="201" y="144"/>
                      <a:pt x="201" y="94"/>
                      <a:pt x="176" y="44"/>
                    </a:cubicBezTo>
                    <a:lnTo>
                      <a:pt x="151" y="19"/>
                    </a:lnTo>
                    <a:cubicBezTo>
                      <a:pt x="138" y="6"/>
                      <a:pt x="113" y="0"/>
                      <a:pt x="88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600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38" name="Google Shape;1320;p40">
                <a:extLst>
                  <a:ext uri="{FF2B5EF4-FFF2-40B4-BE49-F238E27FC236}">
                    <a16:creationId xmlns:a16="http://schemas.microsoft.com/office/drawing/2014/main" id="{6FED2F63-3A98-4D43-AD81-D7BBDD1C6822}"/>
                  </a:ext>
                </a:extLst>
              </p:cNvPr>
              <p:cNvSpPr/>
              <p:nvPr/>
            </p:nvSpPr>
            <p:spPr>
              <a:xfrm>
                <a:off x="7359573" y="1054631"/>
                <a:ext cx="25458" cy="26850"/>
              </a:xfrm>
              <a:custGeom>
                <a:avLst/>
                <a:gdLst/>
                <a:ahLst/>
                <a:cxnLst/>
                <a:rect l="l" t="t" r="r" b="b"/>
                <a:pathLst>
                  <a:path w="201" h="212" extrusionOk="0">
                    <a:moveTo>
                      <a:pt x="94" y="1"/>
                    </a:moveTo>
                    <a:cubicBezTo>
                      <a:pt x="80" y="1"/>
                      <a:pt x="65" y="4"/>
                      <a:pt x="50" y="11"/>
                    </a:cubicBezTo>
                    <a:cubicBezTo>
                      <a:pt x="0" y="36"/>
                      <a:pt x="0" y="86"/>
                      <a:pt x="25" y="136"/>
                    </a:cubicBezTo>
                    <a:lnTo>
                      <a:pt x="25" y="162"/>
                    </a:lnTo>
                    <a:cubicBezTo>
                      <a:pt x="50" y="187"/>
                      <a:pt x="75" y="212"/>
                      <a:pt x="100" y="212"/>
                    </a:cubicBezTo>
                    <a:cubicBezTo>
                      <a:pt x="125" y="212"/>
                      <a:pt x="125" y="187"/>
                      <a:pt x="150" y="187"/>
                    </a:cubicBezTo>
                    <a:cubicBezTo>
                      <a:pt x="201" y="162"/>
                      <a:pt x="201" y="111"/>
                      <a:pt x="176" y="86"/>
                    </a:cubicBezTo>
                    <a:lnTo>
                      <a:pt x="176" y="36"/>
                    </a:lnTo>
                    <a:cubicBezTo>
                      <a:pt x="158" y="19"/>
                      <a:pt x="128" y="1"/>
                      <a:pt x="94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600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39" name="Google Shape;1321;p40">
                <a:extLst>
                  <a:ext uri="{FF2B5EF4-FFF2-40B4-BE49-F238E27FC236}">
                    <a16:creationId xmlns:a16="http://schemas.microsoft.com/office/drawing/2014/main" id="{AC20C214-A236-457D-BF78-B9F43B14A506}"/>
                  </a:ext>
                </a:extLst>
              </p:cNvPr>
              <p:cNvSpPr/>
              <p:nvPr/>
            </p:nvSpPr>
            <p:spPr>
              <a:xfrm>
                <a:off x="7223039" y="896822"/>
                <a:ext cx="28624" cy="25964"/>
              </a:xfrm>
              <a:custGeom>
                <a:avLst/>
                <a:gdLst/>
                <a:ahLst/>
                <a:cxnLst/>
                <a:rect l="l" t="t" r="r" b="b"/>
                <a:pathLst>
                  <a:path w="226" h="205" extrusionOk="0">
                    <a:moveTo>
                      <a:pt x="107" y="0"/>
                    </a:moveTo>
                    <a:cubicBezTo>
                      <a:pt x="83" y="0"/>
                      <a:pt x="54" y="15"/>
                      <a:pt x="25" y="29"/>
                    </a:cubicBezTo>
                    <a:cubicBezTo>
                      <a:pt x="0" y="79"/>
                      <a:pt x="25" y="129"/>
                      <a:pt x="50" y="154"/>
                    </a:cubicBezTo>
                    <a:lnTo>
                      <a:pt x="76" y="179"/>
                    </a:lnTo>
                    <a:cubicBezTo>
                      <a:pt x="101" y="179"/>
                      <a:pt x="101" y="205"/>
                      <a:pt x="126" y="205"/>
                    </a:cubicBezTo>
                    <a:cubicBezTo>
                      <a:pt x="151" y="205"/>
                      <a:pt x="176" y="179"/>
                      <a:pt x="201" y="154"/>
                    </a:cubicBezTo>
                    <a:cubicBezTo>
                      <a:pt x="226" y="129"/>
                      <a:pt x="226" y="79"/>
                      <a:pt x="176" y="29"/>
                    </a:cubicBezTo>
                    <a:lnTo>
                      <a:pt x="151" y="29"/>
                    </a:lnTo>
                    <a:cubicBezTo>
                      <a:pt x="140" y="8"/>
                      <a:pt x="125" y="0"/>
                      <a:pt x="107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600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40" name="Google Shape;1322;p40">
                <a:extLst>
                  <a:ext uri="{FF2B5EF4-FFF2-40B4-BE49-F238E27FC236}">
                    <a16:creationId xmlns:a16="http://schemas.microsoft.com/office/drawing/2014/main" id="{96AE433D-1DB4-4FD3-96E9-80760B2979CC}"/>
                  </a:ext>
                </a:extLst>
              </p:cNvPr>
              <p:cNvSpPr/>
              <p:nvPr/>
            </p:nvSpPr>
            <p:spPr>
              <a:xfrm>
                <a:off x="6896016" y="802086"/>
                <a:ext cx="25584" cy="19125"/>
              </a:xfrm>
              <a:custGeom>
                <a:avLst/>
                <a:gdLst/>
                <a:ahLst/>
                <a:cxnLst/>
                <a:rect l="l" t="t" r="r" b="b"/>
                <a:pathLst>
                  <a:path w="202" h="151" extrusionOk="0">
                    <a:moveTo>
                      <a:pt x="76" y="0"/>
                    </a:moveTo>
                    <a:cubicBezTo>
                      <a:pt x="26" y="0"/>
                      <a:pt x="1" y="25"/>
                      <a:pt x="1" y="75"/>
                    </a:cubicBezTo>
                    <a:cubicBezTo>
                      <a:pt x="1" y="125"/>
                      <a:pt x="51" y="151"/>
                      <a:pt x="101" y="151"/>
                    </a:cubicBezTo>
                    <a:lnTo>
                      <a:pt x="126" y="151"/>
                    </a:lnTo>
                    <a:cubicBezTo>
                      <a:pt x="176" y="151"/>
                      <a:pt x="201" y="125"/>
                      <a:pt x="201" y="75"/>
                    </a:cubicBezTo>
                    <a:cubicBezTo>
                      <a:pt x="201" y="25"/>
                      <a:pt x="176" y="0"/>
                      <a:pt x="12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600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41" name="Google Shape;1323;p40">
                <a:extLst>
                  <a:ext uri="{FF2B5EF4-FFF2-40B4-BE49-F238E27FC236}">
                    <a16:creationId xmlns:a16="http://schemas.microsoft.com/office/drawing/2014/main" id="{1D73C2BB-5172-4EED-AF63-DF5B62C17406}"/>
                  </a:ext>
                </a:extLst>
              </p:cNvPr>
              <p:cNvSpPr/>
              <p:nvPr/>
            </p:nvSpPr>
            <p:spPr>
              <a:xfrm>
                <a:off x="7388070" y="1119477"/>
                <a:ext cx="25584" cy="22291"/>
              </a:xfrm>
              <a:custGeom>
                <a:avLst/>
                <a:gdLst/>
                <a:ahLst/>
                <a:cxnLst/>
                <a:rect l="l" t="t" r="r" b="b"/>
                <a:pathLst>
                  <a:path w="202" h="176" extrusionOk="0">
                    <a:moveTo>
                      <a:pt x="51" y="0"/>
                    </a:moveTo>
                    <a:cubicBezTo>
                      <a:pt x="26" y="25"/>
                      <a:pt x="1" y="76"/>
                      <a:pt x="1" y="126"/>
                    </a:cubicBezTo>
                    <a:cubicBezTo>
                      <a:pt x="1" y="151"/>
                      <a:pt x="26" y="176"/>
                      <a:pt x="51" y="176"/>
                    </a:cubicBezTo>
                    <a:lnTo>
                      <a:pt x="126" y="176"/>
                    </a:lnTo>
                    <a:cubicBezTo>
                      <a:pt x="176" y="151"/>
                      <a:pt x="201" y="101"/>
                      <a:pt x="176" y="51"/>
                    </a:cubicBezTo>
                    <a:cubicBezTo>
                      <a:pt x="176" y="25"/>
                      <a:pt x="151" y="0"/>
                      <a:pt x="126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600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42" name="Google Shape;1324;p40">
                <a:extLst>
                  <a:ext uri="{FF2B5EF4-FFF2-40B4-BE49-F238E27FC236}">
                    <a16:creationId xmlns:a16="http://schemas.microsoft.com/office/drawing/2014/main" id="{A2EF7F59-F683-4F38-95FE-0BCF6C127C31}"/>
                  </a:ext>
                </a:extLst>
              </p:cNvPr>
              <p:cNvSpPr/>
              <p:nvPr/>
            </p:nvSpPr>
            <p:spPr>
              <a:xfrm>
                <a:off x="7518272" y="1094020"/>
                <a:ext cx="25458" cy="22417"/>
              </a:xfrm>
              <a:custGeom>
                <a:avLst/>
                <a:gdLst/>
                <a:ahLst/>
                <a:cxnLst/>
                <a:rect l="l" t="t" r="r" b="b"/>
                <a:pathLst>
                  <a:path w="201" h="177" extrusionOk="0">
                    <a:moveTo>
                      <a:pt x="75" y="1"/>
                    </a:moveTo>
                    <a:cubicBezTo>
                      <a:pt x="25" y="1"/>
                      <a:pt x="0" y="51"/>
                      <a:pt x="0" y="101"/>
                    </a:cubicBezTo>
                    <a:cubicBezTo>
                      <a:pt x="0" y="126"/>
                      <a:pt x="25" y="176"/>
                      <a:pt x="75" y="176"/>
                    </a:cubicBezTo>
                    <a:lnTo>
                      <a:pt x="126" y="176"/>
                    </a:lnTo>
                    <a:cubicBezTo>
                      <a:pt x="176" y="176"/>
                      <a:pt x="201" y="126"/>
                      <a:pt x="201" y="76"/>
                    </a:cubicBezTo>
                    <a:cubicBezTo>
                      <a:pt x="201" y="26"/>
                      <a:pt x="151" y="1"/>
                      <a:pt x="100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600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43" name="Google Shape;1325;p40">
                <a:extLst>
                  <a:ext uri="{FF2B5EF4-FFF2-40B4-BE49-F238E27FC236}">
                    <a16:creationId xmlns:a16="http://schemas.microsoft.com/office/drawing/2014/main" id="{031BF248-30D8-4C54-BAB9-B3049C07741D}"/>
                  </a:ext>
                </a:extLst>
              </p:cNvPr>
              <p:cNvSpPr/>
              <p:nvPr/>
            </p:nvSpPr>
            <p:spPr>
              <a:xfrm>
                <a:off x="7451524" y="1102379"/>
                <a:ext cx="25584" cy="23557"/>
              </a:xfrm>
              <a:custGeom>
                <a:avLst/>
                <a:gdLst/>
                <a:ahLst/>
                <a:cxnLst/>
                <a:rect l="l" t="t" r="r" b="b"/>
                <a:pathLst>
                  <a:path w="202" h="186" extrusionOk="0">
                    <a:moveTo>
                      <a:pt x="140" y="0"/>
                    </a:moveTo>
                    <a:cubicBezTo>
                      <a:pt x="128" y="0"/>
                      <a:pt x="115" y="3"/>
                      <a:pt x="101" y="10"/>
                    </a:cubicBezTo>
                    <a:lnTo>
                      <a:pt x="76" y="10"/>
                    </a:lnTo>
                    <a:cubicBezTo>
                      <a:pt x="26" y="10"/>
                      <a:pt x="1" y="60"/>
                      <a:pt x="1" y="110"/>
                    </a:cubicBezTo>
                    <a:cubicBezTo>
                      <a:pt x="1" y="135"/>
                      <a:pt x="51" y="186"/>
                      <a:pt x="76" y="186"/>
                    </a:cubicBezTo>
                    <a:cubicBezTo>
                      <a:pt x="76" y="186"/>
                      <a:pt x="101" y="186"/>
                      <a:pt x="101" y="160"/>
                    </a:cubicBezTo>
                    <a:lnTo>
                      <a:pt x="126" y="160"/>
                    </a:lnTo>
                    <a:cubicBezTo>
                      <a:pt x="176" y="160"/>
                      <a:pt x="201" y="110"/>
                      <a:pt x="201" y="60"/>
                    </a:cubicBezTo>
                    <a:cubicBezTo>
                      <a:pt x="201" y="24"/>
                      <a:pt x="175" y="0"/>
                      <a:pt x="140" y="0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600" dirty="0">
                  <a:latin typeface="Abadi" panose="020B0604020104020204" pitchFamily="34" charset="0"/>
                </a:endParaRPr>
              </a:p>
            </p:txBody>
          </p:sp>
          <p:sp>
            <p:nvSpPr>
              <p:cNvPr id="44" name="Google Shape;1326;p40">
                <a:extLst>
                  <a:ext uri="{FF2B5EF4-FFF2-40B4-BE49-F238E27FC236}">
                    <a16:creationId xmlns:a16="http://schemas.microsoft.com/office/drawing/2014/main" id="{3B79163E-832E-4C9B-9994-F4AD05CAF638}"/>
                  </a:ext>
                </a:extLst>
              </p:cNvPr>
              <p:cNvSpPr/>
              <p:nvPr/>
            </p:nvSpPr>
            <p:spPr>
              <a:xfrm>
                <a:off x="7584892" y="1097186"/>
                <a:ext cx="25584" cy="22417"/>
              </a:xfrm>
              <a:custGeom>
                <a:avLst/>
                <a:gdLst/>
                <a:ahLst/>
                <a:cxnLst/>
                <a:rect l="l" t="t" r="r" b="b"/>
                <a:pathLst>
                  <a:path w="202" h="177" extrusionOk="0">
                    <a:moveTo>
                      <a:pt x="101" y="1"/>
                    </a:moveTo>
                    <a:cubicBezTo>
                      <a:pt x="51" y="1"/>
                      <a:pt x="1" y="26"/>
                      <a:pt x="1" y="76"/>
                    </a:cubicBezTo>
                    <a:cubicBezTo>
                      <a:pt x="1" y="126"/>
                      <a:pt x="26" y="151"/>
                      <a:pt x="76" y="176"/>
                    </a:cubicBezTo>
                    <a:lnTo>
                      <a:pt x="126" y="176"/>
                    </a:lnTo>
                    <a:cubicBezTo>
                      <a:pt x="151" y="176"/>
                      <a:pt x="201" y="126"/>
                      <a:pt x="201" y="101"/>
                    </a:cubicBezTo>
                    <a:cubicBezTo>
                      <a:pt x="201" y="51"/>
                      <a:pt x="176" y="1"/>
                      <a:pt x="126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600" dirty="0">
                  <a:latin typeface="Abadi" panose="020B0604020104020204" pitchFamily="34" charset="0"/>
                </a:endParaRPr>
              </a:p>
            </p:txBody>
          </p:sp>
        </p:grpSp>
        <p:sp>
          <p:nvSpPr>
            <p:cNvPr id="18" name="Google Shape;1327;p40">
              <a:extLst>
                <a:ext uri="{FF2B5EF4-FFF2-40B4-BE49-F238E27FC236}">
                  <a16:creationId xmlns:a16="http://schemas.microsoft.com/office/drawing/2014/main" id="{9EC74EF2-CE82-400C-871F-DAFFD32EDCCE}"/>
                </a:ext>
              </a:extLst>
            </p:cNvPr>
            <p:cNvSpPr/>
            <p:nvPr/>
          </p:nvSpPr>
          <p:spPr>
            <a:xfrm>
              <a:off x="8137180" y="2033116"/>
              <a:ext cx="66747" cy="56107"/>
            </a:xfrm>
            <a:custGeom>
              <a:avLst/>
              <a:gdLst/>
              <a:ahLst/>
              <a:cxnLst/>
              <a:rect l="l" t="t" r="r" b="b"/>
              <a:pathLst>
                <a:path w="527" h="443" extrusionOk="0">
                  <a:moveTo>
                    <a:pt x="304" y="0"/>
                  </a:moveTo>
                  <a:cubicBezTo>
                    <a:pt x="287" y="0"/>
                    <a:pt x="269" y="3"/>
                    <a:pt x="251" y="7"/>
                  </a:cubicBezTo>
                  <a:lnTo>
                    <a:pt x="201" y="32"/>
                  </a:lnTo>
                  <a:cubicBezTo>
                    <a:pt x="151" y="57"/>
                    <a:pt x="101" y="82"/>
                    <a:pt x="51" y="157"/>
                  </a:cubicBezTo>
                  <a:cubicBezTo>
                    <a:pt x="26" y="207"/>
                    <a:pt x="0" y="283"/>
                    <a:pt x="51" y="333"/>
                  </a:cubicBezTo>
                  <a:cubicBezTo>
                    <a:pt x="76" y="383"/>
                    <a:pt x="126" y="408"/>
                    <a:pt x="176" y="433"/>
                  </a:cubicBezTo>
                  <a:cubicBezTo>
                    <a:pt x="201" y="439"/>
                    <a:pt x="226" y="442"/>
                    <a:pt x="250" y="442"/>
                  </a:cubicBezTo>
                  <a:cubicBezTo>
                    <a:pt x="323" y="442"/>
                    <a:pt x="389" y="414"/>
                    <a:pt x="427" y="358"/>
                  </a:cubicBezTo>
                  <a:cubicBezTo>
                    <a:pt x="502" y="308"/>
                    <a:pt x="527" y="207"/>
                    <a:pt x="477" y="107"/>
                  </a:cubicBezTo>
                  <a:cubicBezTo>
                    <a:pt x="456" y="45"/>
                    <a:pt x="385" y="0"/>
                    <a:pt x="304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dirty="0">
                <a:latin typeface="Abadi" panose="020B0604020104020204" pitchFamily="34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5FA87C0E-667E-0003-34BE-645362C725A9}"/>
              </a:ext>
            </a:extLst>
          </p:cNvPr>
          <p:cNvSpPr txBox="1"/>
          <p:nvPr/>
        </p:nvSpPr>
        <p:spPr>
          <a:xfrm>
            <a:off x="419548" y="4128760"/>
            <a:ext cx="864373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i="1" u="sng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Chú ý: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Sau khi lưu thông số và thoát chế độ cài đặt ở trụ đèn trung tâm, ta phải tắt nguồn 3 trụ đèn còn lại trong 2-3 giây, sau đó bật nguồn lại để cập nhật cài đặt.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Fun Elementary Education by Slidesgo">
  <a:themeElements>
    <a:clrScheme name="Simple Light">
      <a:dk1>
        <a:srgbClr val="80B6AC"/>
      </a:dk1>
      <a:lt1>
        <a:srgbClr val="F2F2E9"/>
      </a:lt1>
      <a:dk2>
        <a:srgbClr val="6E61A7"/>
      </a:dk2>
      <a:lt2>
        <a:srgbClr val="F27573"/>
      </a:lt2>
      <a:accent1>
        <a:srgbClr val="FF9C5D"/>
      </a:accent1>
      <a:accent2>
        <a:srgbClr val="FFD966"/>
      </a:accent2>
      <a:accent3>
        <a:srgbClr val="CFE26B"/>
      </a:accent3>
      <a:accent4>
        <a:srgbClr val="97D8CC"/>
      </a:accent4>
      <a:accent5>
        <a:srgbClr val="FC5E8F"/>
      </a:accent5>
      <a:accent6>
        <a:srgbClr val="F481A2"/>
      </a:accent6>
      <a:hlink>
        <a:srgbClr val="F27573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TM03457496[[fn=Parallax]]</Template>
  <TotalTime>1024</TotalTime>
  <Words>472</Words>
  <Application>Microsoft Office PowerPoint</Application>
  <PresentationFormat>On-screen Show (16:9)</PresentationFormat>
  <Paragraphs>55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13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24" baseType="lpstr">
      <vt:lpstr>Manjari</vt:lpstr>
      <vt:lpstr>SVN-Cherish Moment</vt:lpstr>
      <vt:lpstr>Wingdings</vt:lpstr>
      <vt:lpstr>Times New Roman</vt:lpstr>
      <vt:lpstr>Amatic SC</vt:lpstr>
      <vt:lpstr>Roboto Condensed Light</vt:lpstr>
      <vt:lpstr>Abadi</vt:lpstr>
      <vt:lpstr>Nunito</vt:lpstr>
      <vt:lpstr>Courier New</vt:lpstr>
      <vt:lpstr>Josefin Sans</vt:lpstr>
      <vt:lpstr>Arial</vt:lpstr>
      <vt:lpstr>Boogaloo</vt:lpstr>
      <vt:lpstr>Livvic</vt:lpstr>
      <vt:lpstr>Fun Elementary Education by Slidesgo</vt:lpstr>
      <vt:lpstr>Giới thiệu mô hình Đèn giao thông</vt:lpstr>
      <vt:lpstr>I. Giới thiệu - tính năng</vt:lpstr>
      <vt:lpstr>Chân thực và linh hoạt</vt:lpstr>
      <vt:lpstr>Kích thích sự tiếp thu của trẻ nhỏ</vt:lpstr>
      <vt:lpstr>Kết nối không dây</vt:lpstr>
      <vt:lpstr>Vật liệu bền bỉ</vt:lpstr>
      <vt:lpstr>II. Lựa chọn khi mua hàng</vt:lpstr>
      <vt:lpstr>III. THông số kĩ thuật</vt:lpstr>
      <vt:lpstr>CÓ 2 loại:</vt:lpstr>
      <vt:lpstr>IV. Hướng dẫn sử dụng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Giới thiệu mô hình Đèn giao thông</dc:title>
  <cp:lastModifiedBy>Sales-Luxas</cp:lastModifiedBy>
  <cp:revision>47</cp:revision>
  <dcterms:modified xsi:type="dcterms:W3CDTF">2024-07-17T04:04:23Z</dcterms:modified>
</cp:coreProperties>
</file>